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  <p:sldMasterId id="2147483721" r:id="rId2"/>
  </p:sldMasterIdLst>
  <p:notesMasterIdLst>
    <p:notesMasterId r:id="rId7"/>
  </p:notesMasterIdLst>
  <p:sldIdLst>
    <p:sldId id="307" r:id="rId3"/>
    <p:sldId id="2147479162" r:id="rId4"/>
    <p:sldId id="302" r:id="rId5"/>
    <p:sldId id="304" r:id="rId6"/>
  </p:sldIdLst>
  <p:sldSz cx="20104100" cy="11309350"/>
  <p:notesSz cx="20104100" cy="113093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Title &amp; Agenda" id="{81E8B42C-028E-4A7A-89C6-0F9B1827E533}">
          <p14:sldIdLst>
            <p14:sldId id="307"/>
          </p14:sldIdLst>
        </p14:section>
        <p14:section name="what is nphies 2.0?" id="{6B1446C4-3DD8-436C-BAB5-F0859AB7C3BA}">
          <p14:sldIdLst>
            <p14:sldId id="2147479162"/>
            <p14:sldId id="302"/>
            <p14:sldId id="304"/>
          </p14:sldIdLst>
        </p14:section>
        <p14:section name="AI Native" id="{9C11CCB2-B547-4B5D-9E9C-6706480B84A1}">
          <p14:sldIdLst/>
        </p14:section>
        <p14:section name="DX" id="{98B7ED43-F049-41CB-9C18-F4DEAA50639A}">
          <p14:sldIdLst/>
        </p14:section>
        <p14:section name="Initial Architecture" id="{FF829F15-5E48-4BCE-8739-CFC937E76525}">
          <p14:sldIdLst/>
        </p14:section>
        <p14:section name="Product Roadmap" id="{C1EE2427-9B35-4B45-AFD0-C26E9C90C68E}">
          <p14:sldIdLst/>
        </p14:section>
        <p14:section name="Disruption" id="{6F7F76C2-222E-43F7-8160-54BB7595CD01}">
          <p14:sldIdLst/>
        </p14:section>
        <p14:section name="Thankyou" id="{CBE19AD4-5635-4C68-9B20-AE3E22A6E6C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CC7C1D-FDE4-78ED-A7BE-46B08F210986}" name="Sulaiman A. Alkhulayfi" initials="SA" userId="S::S.Alkhulayfi@Sehati.com.sa::0665ea1e-9721-4a70-ade6-217dd18337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8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59" y="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ek A. Hakeem" userId="96c98f73-ac6d-4b8e-8995-8d47d538df7e" providerId="ADAL" clId="{A56D160C-9D82-4754-B205-0C1EFDF92D57}"/>
    <pc:docChg chg="mod delSld delMainMaster modMainMaster modSection">
      <pc:chgData name="Tarek A. Hakeem" userId="96c98f73-ac6d-4b8e-8995-8d47d538df7e" providerId="ADAL" clId="{A56D160C-9D82-4754-B205-0C1EFDF92D57}" dt="2026-02-11T10:41:56.734" v="5" actId="33475"/>
      <pc:docMkLst>
        <pc:docMk/>
      </pc:docMkLst>
      <pc:sldChg chg="del">
        <pc:chgData name="Tarek A. Hakeem" userId="96c98f73-ac6d-4b8e-8995-8d47d538df7e" providerId="ADAL" clId="{A56D160C-9D82-4754-B205-0C1EFDF92D57}" dt="2026-02-11T10:41:37.640" v="2" actId="47"/>
        <pc:sldMkLst>
          <pc:docMk/>
          <pc:sldMk cId="0" sldId="25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900072977" sldId="261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262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540483855" sldId="26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727116883" sldId="264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521627973" sldId="265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393370078" sldId="26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527251082" sldId="267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05484187" sldId="26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88680382" sldId="269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56969783" sldId="270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925711996" sldId="272"/>
        </pc:sldMkLst>
      </pc:sldChg>
      <pc:sldChg chg="del">
        <pc:chgData name="Tarek A. Hakeem" userId="96c98f73-ac6d-4b8e-8995-8d47d538df7e" providerId="ADAL" clId="{A56D160C-9D82-4754-B205-0C1EFDF92D57}" dt="2026-02-11T10:41:35.939" v="1" actId="47"/>
        <pc:sldMkLst>
          <pc:docMk/>
          <pc:sldMk cId="316271977" sldId="27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277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27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279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034765620" sldId="284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585261049" sldId="28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416794058" sldId="29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543766478" sldId="300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590357676" sldId="301"/>
        </pc:sldMkLst>
      </pc:sldChg>
      <pc:sldChg chg="del">
        <pc:chgData name="Tarek A. Hakeem" userId="96c98f73-ac6d-4b8e-8995-8d47d538df7e" providerId="ADAL" clId="{A56D160C-9D82-4754-B205-0C1EFDF92D57}" dt="2026-02-11T10:41:34.884" v="0" actId="47"/>
        <pc:sldMkLst>
          <pc:docMk/>
          <pc:sldMk cId="0" sldId="30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876122469" sldId="30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4077218972" sldId="30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310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623048396" sldId="312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774808809" sldId="315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0" sldId="31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551597373" sldId="319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890034762" sldId="304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494973898" sldId="2141412850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928157049" sldId="2141412851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390461238" sldId="2141412852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114787166" sldId="214141285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642926575" sldId="2141412854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805960857" sldId="214141285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451749497" sldId="2141412857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301968357" sldId="2141412858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768402051" sldId="2141412859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923075007" sldId="2141412860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867760446" sldId="2141412861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1033471245" sldId="214141286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510099823" sldId="2141412865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367587293" sldId="2141412866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628394530" sldId="2147479123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4033568172" sldId="2147480567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2224652223" sldId="2147481039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3285589273" sldId="2147483645"/>
        </pc:sldMkLst>
      </pc:sldChg>
      <pc:sldChg chg="del">
        <pc:chgData name="Tarek A. Hakeem" userId="96c98f73-ac6d-4b8e-8995-8d47d538df7e" providerId="ADAL" clId="{A56D160C-9D82-4754-B205-0C1EFDF92D57}" dt="2026-02-11T10:41:43.866" v="3" actId="47"/>
        <pc:sldMkLst>
          <pc:docMk/>
          <pc:sldMk cId="4237324601" sldId="2147483647"/>
        </pc:sldMkLst>
      </pc:sldChg>
      <pc:sldMasterChg chg="del delSldLayout">
        <pc:chgData name="Tarek A. Hakeem" userId="96c98f73-ac6d-4b8e-8995-8d47d538df7e" providerId="ADAL" clId="{A56D160C-9D82-4754-B205-0C1EFDF92D57}" dt="2026-02-11T10:41:43.866" v="3" actId="47"/>
        <pc:sldMasterMkLst>
          <pc:docMk/>
          <pc:sldMasterMk cId="0" sldId="2147483648"/>
        </pc:sldMasterMkLst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518700005" sldId="2147483666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550221916" sldId="2147483667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824940684" sldId="2147483741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922457573" sldId="2147483743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359210400" sldId="2147483744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954056552" sldId="2147483745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649832592" sldId="2147483746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3326763698" sldId="2147483747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085969718" sldId="2147483748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861309545" sldId="2147483749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598482830" sldId="2147483750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346877209" sldId="2147483752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655630753" sldId="2147483753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779438807" sldId="2147483754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986393602" sldId="2147483755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67317801" sldId="2147483756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382002615" sldId="2147483757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887065054" sldId="2147483759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2497147332" sldId="2147483760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5325928" sldId="2147483761"/>
          </pc:sldLayoutMkLst>
        </pc:sldLayoutChg>
        <pc:sldLayoutChg chg="del">
          <pc:chgData name="Tarek A. Hakeem" userId="96c98f73-ac6d-4b8e-8995-8d47d538df7e" providerId="ADAL" clId="{A56D160C-9D82-4754-B205-0C1EFDF92D57}" dt="2026-02-11T10:41:43.866" v="3" actId="47"/>
          <pc:sldLayoutMkLst>
            <pc:docMk/>
            <pc:sldMasterMk cId="0" sldId="2147483648"/>
            <pc:sldLayoutMk cId="1487515899" sldId="2147483762"/>
          </pc:sldLayoutMkLst>
        </pc:sldLayoutChg>
      </pc:sldMasterChg>
      <pc:sldMasterChg chg="delSp mod">
        <pc:chgData name="Tarek A. Hakeem" userId="96c98f73-ac6d-4b8e-8995-8d47d538df7e" providerId="ADAL" clId="{A56D160C-9D82-4754-B205-0C1EFDF92D57}" dt="2026-02-11T10:41:56.734" v="4" actId="33475"/>
        <pc:sldMasterMkLst>
          <pc:docMk/>
          <pc:sldMasterMk cId="1400524228" sldId="2147483708"/>
        </pc:sldMasterMkLst>
        <pc:spChg chg="del">
          <ac:chgData name="Tarek A. Hakeem" userId="96c98f73-ac6d-4b8e-8995-8d47d538df7e" providerId="ADAL" clId="{A56D160C-9D82-4754-B205-0C1EFDF92D57}" dt="2026-02-11T10:41:56.734" v="4" actId="33475"/>
          <ac:spMkLst>
            <pc:docMk/>
            <pc:sldMasterMk cId="1400524228" sldId="2147483708"/>
            <ac:spMk id="8" creationId="{5B21469D-E1DA-F3CE-1E2E-9F7BCC364D10}"/>
          </ac:spMkLst>
        </pc:spChg>
      </pc:sldMasterChg>
      <pc:sldMasterChg chg="delSp mod">
        <pc:chgData name="Tarek A. Hakeem" userId="96c98f73-ac6d-4b8e-8995-8d47d538df7e" providerId="ADAL" clId="{A56D160C-9D82-4754-B205-0C1EFDF92D57}" dt="2026-02-11T10:41:56.734" v="4" actId="33475"/>
        <pc:sldMasterMkLst>
          <pc:docMk/>
          <pc:sldMasterMk cId="2970637205" sldId="2147483721"/>
        </pc:sldMasterMkLst>
        <pc:spChg chg="del">
          <ac:chgData name="Tarek A. Hakeem" userId="96c98f73-ac6d-4b8e-8995-8d47d538df7e" providerId="ADAL" clId="{A56D160C-9D82-4754-B205-0C1EFDF92D57}" dt="2026-02-11T10:41:56.734" v="4" actId="33475"/>
          <ac:spMkLst>
            <pc:docMk/>
            <pc:sldMasterMk cId="2970637205" sldId="2147483721"/>
            <ac:spMk id="17" creationId="{FB013E5C-FCF8-743F-EC96-3322FB40C73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4C1CE-EED6-4F09-9B99-B11FB41FDEBD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608CB-7568-479A-83D3-E24D58E3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01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7C41-5859-7B2E-E8F1-652C21CD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DBA0D-09D1-7C4D-ECCB-B14604D6D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DF9ED-7185-6FF5-1239-72C4264828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6A842-A448-FEF2-00D8-CDACB6A5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107942AA-B0B0-2FD1-6424-C1AD32B41B68}"/>
              </a:ext>
            </a:extLst>
          </p:cNvPr>
          <p:cNvGrpSpPr/>
          <p:nvPr userDrawn="1"/>
        </p:nvGrpSpPr>
        <p:grpSpPr>
          <a:xfrm>
            <a:off x="0" y="0"/>
            <a:ext cx="20104100" cy="11334115"/>
            <a:chOff x="0" y="0"/>
            <a:chExt cx="20104100" cy="1133411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A2222180-6711-8E6A-DF04-E8695E566DE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104098" cy="11308555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31BFEB8-DA6A-6C35-51BB-9659E4C9E73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818F568-0F09-34F1-2B4C-222DE568D90F}"/>
                </a:ext>
              </a:extLst>
            </p:cNvPr>
            <p:cNvSpPr/>
            <p:nvPr/>
          </p:nvSpPr>
          <p:spPr>
            <a:xfrm>
              <a:off x="1689866" y="4800100"/>
              <a:ext cx="7667625" cy="6508750"/>
            </a:xfrm>
            <a:custGeom>
              <a:avLst/>
              <a:gdLst/>
              <a:ahLst/>
              <a:cxnLst/>
              <a:rect l="l" t="t" r="r" b="b"/>
              <a:pathLst>
                <a:path w="7667625" h="6508750">
                  <a:moveTo>
                    <a:pt x="1896386" y="6508455"/>
                  </a:moveTo>
                  <a:lnTo>
                    <a:pt x="1845778" y="6436497"/>
                  </a:lnTo>
                  <a:lnTo>
                    <a:pt x="1816981" y="6394936"/>
                  </a:lnTo>
                  <a:lnTo>
                    <a:pt x="1788411" y="6353267"/>
                  </a:lnTo>
                  <a:lnTo>
                    <a:pt x="1760068" y="6311492"/>
                  </a:lnTo>
                  <a:lnTo>
                    <a:pt x="1731953" y="6269611"/>
                  </a:lnTo>
                  <a:lnTo>
                    <a:pt x="1704064" y="6227625"/>
                  </a:lnTo>
                  <a:lnTo>
                    <a:pt x="1676403" y="6185534"/>
                  </a:lnTo>
                  <a:lnTo>
                    <a:pt x="1648969" y="6143341"/>
                  </a:lnTo>
                  <a:lnTo>
                    <a:pt x="1621762" y="6101045"/>
                  </a:lnTo>
                  <a:lnTo>
                    <a:pt x="1594782" y="6058647"/>
                  </a:lnTo>
                  <a:lnTo>
                    <a:pt x="1568029" y="6016148"/>
                  </a:lnTo>
                  <a:lnTo>
                    <a:pt x="1541503" y="5973550"/>
                  </a:lnTo>
                  <a:lnTo>
                    <a:pt x="1515204" y="5930853"/>
                  </a:lnTo>
                  <a:lnTo>
                    <a:pt x="1489132" y="5888057"/>
                  </a:lnTo>
                  <a:lnTo>
                    <a:pt x="1463287" y="5845164"/>
                  </a:lnTo>
                  <a:lnTo>
                    <a:pt x="1437669" y="5802174"/>
                  </a:lnTo>
                  <a:lnTo>
                    <a:pt x="1412278" y="5759089"/>
                  </a:lnTo>
                  <a:lnTo>
                    <a:pt x="1387114" y="5715909"/>
                  </a:lnTo>
                  <a:lnTo>
                    <a:pt x="1362176" y="5672635"/>
                  </a:lnTo>
                  <a:lnTo>
                    <a:pt x="1337466" y="5629268"/>
                  </a:lnTo>
                  <a:lnTo>
                    <a:pt x="1312983" y="5585809"/>
                  </a:lnTo>
                  <a:lnTo>
                    <a:pt x="1288726" y="5542258"/>
                  </a:lnTo>
                  <a:lnTo>
                    <a:pt x="1264696" y="5498617"/>
                  </a:lnTo>
                  <a:lnTo>
                    <a:pt x="1240893" y="5454886"/>
                  </a:lnTo>
                  <a:lnTo>
                    <a:pt x="1217317" y="5411066"/>
                  </a:lnTo>
                  <a:lnTo>
                    <a:pt x="1193967" y="5367158"/>
                  </a:lnTo>
                  <a:lnTo>
                    <a:pt x="1170845" y="5323163"/>
                  </a:lnTo>
                  <a:lnTo>
                    <a:pt x="1147949" y="5279081"/>
                  </a:lnTo>
                  <a:lnTo>
                    <a:pt x="1125279" y="5234914"/>
                  </a:lnTo>
                  <a:lnTo>
                    <a:pt x="1102837" y="5190663"/>
                  </a:lnTo>
                  <a:lnTo>
                    <a:pt x="1080621" y="5146327"/>
                  </a:lnTo>
                  <a:lnTo>
                    <a:pt x="1058632" y="5101909"/>
                  </a:lnTo>
                  <a:lnTo>
                    <a:pt x="1036869" y="5057409"/>
                  </a:lnTo>
                  <a:lnTo>
                    <a:pt x="1015333" y="5012827"/>
                  </a:lnTo>
                  <a:lnTo>
                    <a:pt x="994024" y="4968165"/>
                  </a:lnTo>
                  <a:lnTo>
                    <a:pt x="972941" y="4923424"/>
                  </a:lnTo>
                  <a:lnTo>
                    <a:pt x="952085" y="4878604"/>
                  </a:lnTo>
                  <a:lnTo>
                    <a:pt x="931455" y="4833706"/>
                  </a:lnTo>
                  <a:lnTo>
                    <a:pt x="911052" y="4788731"/>
                  </a:lnTo>
                  <a:lnTo>
                    <a:pt x="890875" y="4743680"/>
                  </a:lnTo>
                  <a:lnTo>
                    <a:pt x="870925" y="4698554"/>
                  </a:lnTo>
                  <a:lnTo>
                    <a:pt x="851201" y="4653353"/>
                  </a:lnTo>
                  <a:lnTo>
                    <a:pt x="831704" y="4608079"/>
                  </a:lnTo>
                  <a:lnTo>
                    <a:pt x="812433" y="4562731"/>
                  </a:lnTo>
                  <a:lnTo>
                    <a:pt x="793389" y="4517313"/>
                  </a:lnTo>
                  <a:lnTo>
                    <a:pt x="774571" y="4471823"/>
                  </a:lnTo>
                  <a:lnTo>
                    <a:pt x="755979" y="4426262"/>
                  </a:lnTo>
                  <a:lnTo>
                    <a:pt x="737614" y="4380633"/>
                  </a:lnTo>
                  <a:lnTo>
                    <a:pt x="719475" y="4334935"/>
                  </a:lnTo>
                  <a:lnTo>
                    <a:pt x="701562" y="4289169"/>
                  </a:lnTo>
                  <a:lnTo>
                    <a:pt x="683876" y="4243337"/>
                  </a:lnTo>
                  <a:lnTo>
                    <a:pt x="666416" y="4197439"/>
                  </a:lnTo>
                  <a:lnTo>
                    <a:pt x="649182" y="4151475"/>
                  </a:lnTo>
                  <a:lnTo>
                    <a:pt x="632174" y="4105448"/>
                  </a:lnTo>
                  <a:lnTo>
                    <a:pt x="615393" y="4059357"/>
                  </a:lnTo>
                  <a:lnTo>
                    <a:pt x="598838" y="4013203"/>
                  </a:lnTo>
                  <a:lnTo>
                    <a:pt x="582509" y="3966988"/>
                  </a:lnTo>
                  <a:lnTo>
                    <a:pt x="566406" y="3920712"/>
                  </a:lnTo>
                  <a:lnTo>
                    <a:pt x="550529" y="3874376"/>
                  </a:lnTo>
                  <a:lnTo>
                    <a:pt x="534879" y="3827981"/>
                  </a:lnTo>
                  <a:lnTo>
                    <a:pt x="519454" y="3781527"/>
                  </a:lnTo>
                  <a:lnTo>
                    <a:pt x="504256" y="3735016"/>
                  </a:lnTo>
                  <a:lnTo>
                    <a:pt x="489283" y="3688449"/>
                  </a:lnTo>
                  <a:lnTo>
                    <a:pt x="474537" y="3641826"/>
                  </a:lnTo>
                  <a:lnTo>
                    <a:pt x="460017" y="3595148"/>
                  </a:lnTo>
                  <a:lnTo>
                    <a:pt x="445723" y="3548415"/>
                  </a:lnTo>
                  <a:lnTo>
                    <a:pt x="431655" y="3501630"/>
                  </a:lnTo>
                  <a:lnTo>
                    <a:pt x="417812" y="3454792"/>
                  </a:lnTo>
                  <a:lnTo>
                    <a:pt x="404196" y="3407903"/>
                  </a:lnTo>
                  <a:lnTo>
                    <a:pt x="390806" y="3360963"/>
                  </a:lnTo>
                  <a:lnTo>
                    <a:pt x="377641" y="3313974"/>
                  </a:lnTo>
                  <a:lnTo>
                    <a:pt x="364703" y="3266935"/>
                  </a:lnTo>
                  <a:lnTo>
                    <a:pt x="351990" y="3219849"/>
                  </a:lnTo>
                  <a:lnTo>
                    <a:pt x="339503" y="3172715"/>
                  </a:lnTo>
                  <a:lnTo>
                    <a:pt x="327242" y="3125535"/>
                  </a:lnTo>
                  <a:lnTo>
                    <a:pt x="315207" y="3078309"/>
                  </a:lnTo>
                  <a:lnTo>
                    <a:pt x="303398" y="3031038"/>
                  </a:lnTo>
                  <a:lnTo>
                    <a:pt x="291814" y="2983724"/>
                  </a:lnTo>
                  <a:lnTo>
                    <a:pt x="280456" y="2936366"/>
                  </a:lnTo>
                  <a:lnTo>
                    <a:pt x="269324" y="2888967"/>
                  </a:lnTo>
                  <a:lnTo>
                    <a:pt x="258418" y="2841526"/>
                  </a:lnTo>
                  <a:lnTo>
                    <a:pt x="247738" y="2794045"/>
                  </a:lnTo>
                  <a:lnTo>
                    <a:pt x="237283" y="2746524"/>
                  </a:lnTo>
                  <a:lnTo>
                    <a:pt x="227053" y="2698965"/>
                  </a:lnTo>
                  <a:lnTo>
                    <a:pt x="217050" y="2651367"/>
                  </a:lnTo>
                  <a:lnTo>
                    <a:pt x="207272" y="2603733"/>
                  </a:lnTo>
                  <a:lnTo>
                    <a:pt x="197720" y="2556062"/>
                  </a:lnTo>
                  <a:lnTo>
                    <a:pt x="188393" y="2508356"/>
                  </a:lnTo>
                  <a:lnTo>
                    <a:pt x="179292" y="2460615"/>
                  </a:lnTo>
                  <a:lnTo>
                    <a:pt x="170416" y="2412841"/>
                  </a:lnTo>
                  <a:lnTo>
                    <a:pt x="161766" y="2365034"/>
                  </a:lnTo>
                  <a:lnTo>
                    <a:pt x="153341" y="2317195"/>
                  </a:lnTo>
                  <a:lnTo>
                    <a:pt x="145142" y="2269325"/>
                  </a:lnTo>
                  <a:lnTo>
                    <a:pt x="137169" y="2221424"/>
                  </a:lnTo>
                  <a:lnTo>
                    <a:pt x="129421" y="2173495"/>
                  </a:lnTo>
                  <a:lnTo>
                    <a:pt x="121898" y="2125536"/>
                  </a:lnTo>
                  <a:lnTo>
                    <a:pt x="114601" y="2077550"/>
                  </a:lnTo>
                  <a:lnTo>
                    <a:pt x="107529" y="2029538"/>
                  </a:lnTo>
                  <a:lnTo>
                    <a:pt x="100682" y="1981499"/>
                  </a:lnTo>
                  <a:lnTo>
                    <a:pt x="94061" y="1933435"/>
                  </a:lnTo>
                  <a:lnTo>
                    <a:pt x="87666" y="1885346"/>
                  </a:lnTo>
                  <a:lnTo>
                    <a:pt x="81495" y="1837235"/>
                  </a:lnTo>
                  <a:lnTo>
                    <a:pt x="75550" y="1789100"/>
                  </a:lnTo>
                  <a:lnTo>
                    <a:pt x="69830" y="1740944"/>
                  </a:lnTo>
                  <a:lnTo>
                    <a:pt x="64336" y="1692767"/>
                  </a:lnTo>
                  <a:lnTo>
                    <a:pt x="59067" y="1644570"/>
                  </a:lnTo>
                  <a:lnTo>
                    <a:pt x="54022" y="1596354"/>
                  </a:lnTo>
                  <a:lnTo>
                    <a:pt x="49204" y="1548119"/>
                  </a:lnTo>
                  <a:lnTo>
                    <a:pt x="44610" y="1499867"/>
                  </a:lnTo>
                  <a:lnTo>
                    <a:pt x="40242" y="1451598"/>
                  </a:lnTo>
                  <a:lnTo>
                    <a:pt x="36098" y="1403313"/>
                  </a:lnTo>
                  <a:lnTo>
                    <a:pt x="32180" y="1355014"/>
                  </a:lnTo>
                  <a:lnTo>
                    <a:pt x="28487" y="1306700"/>
                  </a:lnTo>
                  <a:lnTo>
                    <a:pt x="25019" y="1258373"/>
                  </a:lnTo>
                  <a:lnTo>
                    <a:pt x="21776" y="1210034"/>
                  </a:lnTo>
                  <a:lnTo>
                    <a:pt x="18758" y="1161683"/>
                  </a:lnTo>
                  <a:lnTo>
                    <a:pt x="15966" y="1113321"/>
                  </a:lnTo>
                  <a:lnTo>
                    <a:pt x="13398" y="1064949"/>
                  </a:lnTo>
                  <a:lnTo>
                    <a:pt x="11055" y="1016569"/>
                  </a:lnTo>
                  <a:lnTo>
                    <a:pt x="8938" y="968180"/>
                  </a:lnTo>
                  <a:lnTo>
                    <a:pt x="7045" y="919784"/>
                  </a:lnTo>
                  <a:lnTo>
                    <a:pt x="5377" y="871382"/>
                  </a:lnTo>
                  <a:lnTo>
                    <a:pt x="3934" y="822974"/>
                  </a:lnTo>
                  <a:lnTo>
                    <a:pt x="2716" y="774561"/>
                  </a:lnTo>
                  <a:lnTo>
                    <a:pt x="1723" y="726144"/>
                  </a:lnTo>
                  <a:lnTo>
                    <a:pt x="955" y="677724"/>
                  </a:lnTo>
                  <a:lnTo>
                    <a:pt x="412" y="629302"/>
                  </a:lnTo>
                  <a:lnTo>
                    <a:pt x="93" y="580878"/>
                  </a:lnTo>
                  <a:lnTo>
                    <a:pt x="0" y="532454"/>
                  </a:lnTo>
                  <a:lnTo>
                    <a:pt x="131" y="484031"/>
                  </a:lnTo>
                  <a:lnTo>
                    <a:pt x="487" y="435608"/>
                  </a:lnTo>
                  <a:lnTo>
                    <a:pt x="1067" y="387188"/>
                  </a:lnTo>
                  <a:lnTo>
                    <a:pt x="1873" y="338770"/>
                  </a:lnTo>
                  <a:lnTo>
                    <a:pt x="2903" y="290357"/>
                  </a:lnTo>
                  <a:lnTo>
                    <a:pt x="4158" y="241947"/>
                  </a:lnTo>
                  <a:lnTo>
                    <a:pt x="5637" y="193544"/>
                  </a:lnTo>
                  <a:lnTo>
                    <a:pt x="7341" y="145146"/>
                  </a:lnTo>
                  <a:lnTo>
                    <a:pt x="9270" y="96756"/>
                  </a:lnTo>
                  <a:lnTo>
                    <a:pt x="11424" y="48373"/>
                  </a:lnTo>
                  <a:lnTo>
                    <a:pt x="13802" y="0"/>
                  </a:lnTo>
                  <a:lnTo>
                    <a:pt x="3836889" y="60856"/>
                  </a:lnTo>
                  <a:lnTo>
                    <a:pt x="3833263" y="109059"/>
                  </a:lnTo>
                  <a:lnTo>
                    <a:pt x="3829992" y="157281"/>
                  </a:lnTo>
                  <a:lnTo>
                    <a:pt x="3827078" y="205521"/>
                  </a:lnTo>
                  <a:lnTo>
                    <a:pt x="3824521" y="253776"/>
                  </a:lnTo>
                  <a:lnTo>
                    <a:pt x="3822321" y="302044"/>
                  </a:lnTo>
                  <a:lnTo>
                    <a:pt x="3820477" y="350323"/>
                  </a:lnTo>
                  <a:lnTo>
                    <a:pt x="3818990" y="398611"/>
                  </a:lnTo>
                  <a:lnTo>
                    <a:pt x="3817859" y="446906"/>
                  </a:lnTo>
                  <a:lnTo>
                    <a:pt x="3817086" y="495205"/>
                  </a:lnTo>
                  <a:lnTo>
                    <a:pt x="3816669" y="543508"/>
                  </a:lnTo>
                  <a:lnTo>
                    <a:pt x="3816609" y="591810"/>
                  </a:lnTo>
                  <a:lnTo>
                    <a:pt x="3816906" y="640111"/>
                  </a:lnTo>
                  <a:lnTo>
                    <a:pt x="3817560" y="688409"/>
                  </a:lnTo>
                  <a:lnTo>
                    <a:pt x="3818570" y="736700"/>
                  </a:lnTo>
                  <a:lnTo>
                    <a:pt x="3819938" y="784984"/>
                  </a:lnTo>
                  <a:lnTo>
                    <a:pt x="3821663" y="833257"/>
                  </a:lnTo>
                  <a:lnTo>
                    <a:pt x="3823745" y="881518"/>
                  </a:lnTo>
                  <a:lnTo>
                    <a:pt x="3826184" y="929765"/>
                  </a:lnTo>
                  <a:lnTo>
                    <a:pt x="3828980" y="977996"/>
                  </a:lnTo>
                  <a:lnTo>
                    <a:pt x="3832133" y="1026208"/>
                  </a:lnTo>
                  <a:lnTo>
                    <a:pt x="3835643" y="1074400"/>
                  </a:lnTo>
                  <a:lnTo>
                    <a:pt x="3839511" y="1122568"/>
                  </a:lnTo>
                  <a:lnTo>
                    <a:pt x="3843735" y="1170712"/>
                  </a:lnTo>
                  <a:lnTo>
                    <a:pt x="3848317" y="1218829"/>
                  </a:lnTo>
                  <a:lnTo>
                    <a:pt x="3853257" y="1266917"/>
                  </a:lnTo>
                  <a:lnTo>
                    <a:pt x="3858553" y="1314974"/>
                  </a:lnTo>
                  <a:lnTo>
                    <a:pt x="3864207" y="1362998"/>
                  </a:lnTo>
                  <a:lnTo>
                    <a:pt x="3870219" y="1410986"/>
                  </a:lnTo>
                  <a:lnTo>
                    <a:pt x="3876588" y="1458937"/>
                  </a:lnTo>
                  <a:lnTo>
                    <a:pt x="3883314" y="1506848"/>
                  </a:lnTo>
                  <a:lnTo>
                    <a:pt x="3890398" y="1554717"/>
                  </a:lnTo>
                  <a:lnTo>
                    <a:pt x="3897840" y="1602542"/>
                  </a:lnTo>
                  <a:lnTo>
                    <a:pt x="3905639" y="1650322"/>
                  </a:lnTo>
                  <a:lnTo>
                    <a:pt x="3913795" y="1698054"/>
                  </a:lnTo>
                  <a:lnTo>
                    <a:pt x="3922309" y="1745735"/>
                  </a:lnTo>
                  <a:lnTo>
                    <a:pt x="3931181" y="1793364"/>
                  </a:lnTo>
                  <a:lnTo>
                    <a:pt x="3940411" y="1840939"/>
                  </a:lnTo>
                  <a:lnTo>
                    <a:pt x="3949999" y="1888457"/>
                  </a:lnTo>
                  <a:lnTo>
                    <a:pt x="3959944" y="1935917"/>
                  </a:lnTo>
                  <a:lnTo>
                    <a:pt x="3970247" y="1983316"/>
                  </a:lnTo>
                  <a:lnTo>
                    <a:pt x="3980908" y="2030652"/>
                  </a:lnTo>
                  <a:lnTo>
                    <a:pt x="3991926" y="2077924"/>
                  </a:lnTo>
                  <a:lnTo>
                    <a:pt x="4003303" y="2125128"/>
                  </a:lnTo>
                  <a:lnTo>
                    <a:pt x="4015038" y="2172263"/>
                  </a:lnTo>
                  <a:lnTo>
                    <a:pt x="4027130" y="2219327"/>
                  </a:lnTo>
                  <a:lnTo>
                    <a:pt x="4039581" y="2266318"/>
                  </a:lnTo>
                  <a:lnTo>
                    <a:pt x="4052389" y="2313233"/>
                  </a:lnTo>
                  <a:lnTo>
                    <a:pt x="4065556" y="2360070"/>
                  </a:lnTo>
                  <a:lnTo>
                    <a:pt x="4079081" y="2406828"/>
                  </a:lnTo>
                  <a:lnTo>
                    <a:pt x="4092964" y="2453504"/>
                  </a:lnTo>
                  <a:lnTo>
                    <a:pt x="4107205" y="2500096"/>
                  </a:lnTo>
                  <a:lnTo>
                    <a:pt x="4121804" y="2546602"/>
                  </a:lnTo>
                  <a:lnTo>
                    <a:pt x="4136762" y="2593020"/>
                  </a:lnTo>
                  <a:lnTo>
                    <a:pt x="4152078" y="2639348"/>
                  </a:lnTo>
                  <a:lnTo>
                    <a:pt x="4167752" y="2685583"/>
                  </a:lnTo>
                  <a:lnTo>
                    <a:pt x="4183785" y="2731724"/>
                  </a:lnTo>
                  <a:lnTo>
                    <a:pt x="4200176" y="2777768"/>
                  </a:lnTo>
                  <a:lnTo>
                    <a:pt x="4216925" y="2823714"/>
                  </a:lnTo>
                  <a:lnTo>
                    <a:pt x="4234033" y="2869559"/>
                  </a:lnTo>
                  <a:lnTo>
                    <a:pt x="4251499" y="2915301"/>
                  </a:lnTo>
                  <a:lnTo>
                    <a:pt x="4269324" y="2960938"/>
                  </a:lnTo>
                  <a:lnTo>
                    <a:pt x="4287507" y="3006467"/>
                  </a:lnTo>
                  <a:lnTo>
                    <a:pt x="4306049" y="3051888"/>
                  </a:lnTo>
                  <a:lnTo>
                    <a:pt x="4324950" y="3097197"/>
                  </a:lnTo>
                  <a:lnTo>
                    <a:pt x="4344209" y="3142393"/>
                  </a:lnTo>
                  <a:lnTo>
                    <a:pt x="4363827" y="3187473"/>
                  </a:lnTo>
                  <a:lnTo>
                    <a:pt x="4383803" y="3232436"/>
                  </a:lnTo>
                  <a:lnTo>
                    <a:pt x="4404138" y="3277279"/>
                  </a:lnTo>
                  <a:lnTo>
                    <a:pt x="4424833" y="3322000"/>
                  </a:lnTo>
                  <a:lnTo>
                    <a:pt x="4445885" y="3366596"/>
                  </a:lnTo>
                  <a:lnTo>
                    <a:pt x="4467297" y="3411067"/>
                  </a:lnTo>
                  <a:lnTo>
                    <a:pt x="4489068" y="3455410"/>
                  </a:lnTo>
                  <a:lnTo>
                    <a:pt x="4511197" y="3499622"/>
                  </a:lnTo>
                  <a:lnTo>
                    <a:pt x="4533686" y="3543702"/>
                  </a:lnTo>
                  <a:lnTo>
                    <a:pt x="4556534" y="3587647"/>
                  </a:lnTo>
                  <a:lnTo>
                    <a:pt x="4579740" y="3631456"/>
                  </a:lnTo>
                  <a:lnTo>
                    <a:pt x="4603306" y="3675126"/>
                  </a:lnTo>
                  <a:lnTo>
                    <a:pt x="4627230" y="3718655"/>
                  </a:lnTo>
                  <a:lnTo>
                    <a:pt x="4651514" y="3762041"/>
                  </a:lnTo>
                  <a:lnTo>
                    <a:pt x="4676157" y="3805281"/>
                  </a:lnTo>
                  <a:lnTo>
                    <a:pt x="4701159" y="3848375"/>
                  </a:lnTo>
                  <a:lnTo>
                    <a:pt x="4726520" y="3891319"/>
                  </a:lnTo>
                  <a:lnTo>
                    <a:pt x="4752241" y="3934112"/>
                  </a:lnTo>
                  <a:lnTo>
                    <a:pt x="4778321" y="3976752"/>
                  </a:lnTo>
                  <a:lnTo>
                    <a:pt x="4804760" y="4019235"/>
                  </a:lnTo>
                  <a:lnTo>
                    <a:pt x="4831559" y="4061561"/>
                  </a:lnTo>
                  <a:lnTo>
                    <a:pt x="4858716" y="4103727"/>
                  </a:lnTo>
                  <a:lnTo>
                    <a:pt x="4886234" y="4145731"/>
                  </a:lnTo>
                  <a:lnTo>
                    <a:pt x="4914111" y="4187571"/>
                  </a:lnTo>
                  <a:lnTo>
                    <a:pt x="4942347" y="4229245"/>
                  </a:lnTo>
                  <a:lnTo>
                    <a:pt x="4970943" y="4270751"/>
                  </a:lnTo>
                  <a:lnTo>
                    <a:pt x="4999898" y="4312086"/>
                  </a:lnTo>
                  <a:lnTo>
                    <a:pt x="5029213" y="4353248"/>
                  </a:lnTo>
                  <a:lnTo>
                    <a:pt x="5058887" y="4394236"/>
                  </a:lnTo>
                  <a:lnTo>
                    <a:pt x="5088922" y="4435048"/>
                  </a:lnTo>
                  <a:lnTo>
                    <a:pt x="5119315" y="4475680"/>
                  </a:lnTo>
                  <a:lnTo>
                    <a:pt x="5150069" y="4516131"/>
                  </a:lnTo>
                  <a:lnTo>
                    <a:pt x="5181182" y="4556399"/>
                  </a:lnTo>
                  <a:lnTo>
                    <a:pt x="5212655" y="4596482"/>
                  </a:lnTo>
                  <a:lnTo>
                    <a:pt x="5244488" y="4636378"/>
                  </a:lnTo>
                  <a:lnTo>
                    <a:pt x="5276681" y="4676085"/>
                  </a:lnTo>
                  <a:lnTo>
                    <a:pt x="5309234" y="4715599"/>
                  </a:lnTo>
                  <a:lnTo>
                    <a:pt x="5342146" y="4754921"/>
                  </a:lnTo>
                  <a:lnTo>
                    <a:pt x="5375419" y="4794046"/>
                  </a:lnTo>
                  <a:lnTo>
                    <a:pt x="5409052" y="4832974"/>
                  </a:lnTo>
                  <a:lnTo>
                    <a:pt x="5443044" y="4871701"/>
                  </a:lnTo>
                  <a:lnTo>
                    <a:pt x="5477397" y="4910227"/>
                  </a:lnTo>
                  <a:lnTo>
                    <a:pt x="5512109" y="4948548"/>
                  </a:lnTo>
                  <a:lnTo>
                    <a:pt x="5547182" y="4986663"/>
                  </a:lnTo>
                  <a:lnTo>
                    <a:pt x="5582615" y="5024570"/>
                  </a:lnTo>
                  <a:lnTo>
                    <a:pt x="5618408" y="5062266"/>
                  </a:lnTo>
                  <a:lnTo>
                    <a:pt x="5654562" y="5099750"/>
                  </a:lnTo>
                  <a:lnTo>
                    <a:pt x="5691063" y="5137059"/>
                  </a:lnTo>
                  <a:lnTo>
                    <a:pt x="5727789" y="5174012"/>
                  </a:lnTo>
                  <a:lnTo>
                    <a:pt x="5764737" y="5210609"/>
                  </a:lnTo>
                  <a:lnTo>
                    <a:pt x="5801906" y="5246849"/>
                  </a:lnTo>
                  <a:lnTo>
                    <a:pt x="5839292" y="5282732"/>
                  </a:lnTo>
                  <a:lnTo>
                    <a:pt x="5876895" y="5318259"/>
                  </a:lnTo>
                  <a:lnTo>
                    <a:pt x="5914711" y="5353430"/>
                  </a:lnTo>
                  <a:lnTo>
                    <a:pt x="5952738" y="5388245"/>
                  </a:lnTo>
                  <a:lnTo>
                    <a:pt x="5990976" y="5422702"/>
                  </a:lnTo>
                  <a:lnTo>
                    <a:pt x="6029420" y="5456804"/>
                  </a:lnTo>
                  <a:lnTo>
                    <a:pt x="6068070" y="5490549"/>
                  </a:lnTo>
                  <a:lnTo>
                    <a:pt x="6106923" y="5523937"/>
                  </a:lnTo>
                  <a:lnTo>
                    <a:pt x="6145976" y="5556969"/>
                  </a:lnTo>
                  <a:lnTo>
                    <a:pt x="6185229" y="5589645"/>
                  </a:lnTo>
                  <a:lnTo>
                    <a:pt x="6224678" y="5621964"/>
                  </a:lnTo>
                  <a:lnTo>
                    <a:pt x="6264322" y="5653927"/>
                  </a:lnTo>
                  <a:lnTo>
                    <a:pt x="6304158" y="5685533"/>
                  </a:lnTo>
                  <a:lnTo>
                    <a:pt x="6344185" y="5716782"/>
                  </a:lnTo>
                  <a:lnTo>
                    <a:pt x="6384400" y="5747675"/>
                  </a:lnTo>
                  <a:lnTo>
                    <a:pt x="6424800" y="5778212"/>
                  </a:lnTo>
                  <a:lnTo>
                    <a:pt x="6465385" y="5808392"/>
                  </a:lnTo>
                  <a:lnTo>
                    <a:pt x="6506151" y="5838215"/>
                  </a:lnTo>
                  <a:lnTo>
                    <a:pt x="6547097" y="5867682"/>
                  </a:lnTo>
                  <a:lnTo>
                    <a:pt x="6588220" y="5896792"/>
                  </a:lnTo>
                  <a:lnTo>
                    <a:pt x="6629519" y="5925546"/>
                  </a:lnTo>
                  <a:lnTo>
                    <a:pt x="6670991" y="5953943"/>
                  </a:lnTo>
                  <a:lnTo>
                    <a:pt x="6712634" y="5981984"/>
                  </a:lnTo>
                  <a:lnTo>
                    <a:pt x="6754446" y="6009668"/>
                  </a:lnTo>
                  <a:lnTo>
                    <a:pt x="6796425" y="6036995"/>
                  </a:lnTo>
                  <a:lnTo>
                    <a:pt x="6838568" y="6063966"/>
                  </a:lnTo>
                  <a:lnTo>
                    <a:pt x="6880874" y="6090581"/>
                  </a:lnTo>
                  <a:lnTo>
                    <a:pt x="6923341" y="6116838"/>
                  </a:lnTo>
                  <a:lnTo>
                    <a:pt x="6965965" y="6142739"/>
                  </a:lnTo>
                  <a:lnTo>
                    <a:pt x="7008746" y="6168284"/>
                  </a:lnTo>
                  <a:lnTo>
                    <a:pt x="7051681" y="6193472"/>
                  </a:lnTo>
                  <a:lnTo>
                    <a:pt x="7094768" y="6218303"/>
                  </a:lnTo>
                  <a:lnTo>
                    <a:pt x="7138004" y="6242777"/>
                  </a:lnTo>
                  <a:lnTo>
                    <a:pt x="7181388" y="6266895"/>
                  </a:lnTo>
                  <a:lnTo>
                    <a:pt x="7224917" y="6290657"/>
                  </a:lnTo>
                  <a:lnTo>
                    <a:pt x="7268590" y="6314061"/>
                  </a:lnTo>
                  <a:lnTo>
                    <a:pt x="7312404" y="6337109"/>
                  </a:lnTo>
                  <a:lnTo>
                    <a:pt x="7356357" y="6359800"/>
                  </a:lnTo>
                  <a:lnTo>
                    <a:pt x="7400447" y="6382135"/>
                  </a:lnTo>
                  <a:lnTo>
                    <a:pt x="7444672" y="6404113"/>
                  </a:lnTo>
                  <a:lnTo>
                    <a:pt x="7489029" y="6425734"/>
                  </a:lnTo>
                  <a:lnTo>
                    <a:pt x="7533517" y="6446998"/>
                  </a:lnTo>
                  <a:lnTo>
                    <a:pt x="7578134" y="6467906"/>
                  </a:lnTo>
                  <a:lnTo>
                    <a:pt x="7622876" y="6488457"/>
                  </a:lnTo>
                  <a:lnTo>
                    <a:pt x="7667306" y="6508455"/>
                  </a:lnTo>
                </a:path>
              </a:pathLst>
            </a:custGeom>
            <a:ln w="49988">
              <a:solidFill>
                <a:srgbClr val="CE6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822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909975-0EF5-650B-0853-EA4E03A9C5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5" y="3496"/>
            <a:ext cx="20099292" cy="11305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95D43-14A0-B75D-544A-E506E52A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3157C-09E8-CC69-A8F6-7554D36E7F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09B2-7037-804A-456D-87545F1FDF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F3091-BDDB-140C-0D28-4BFA90D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3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63E9D6-A2AC-E267-D043-73DB745EC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4821" r="24850"/>
          <a:stretch>
            <a:fillRect/>
          </a:stretch>
        </p:blipFill>
        <p:spPr>
          <a:xfrm>
            <a:off x="6385" y="0"/>
            <a:ext cx="20097716" cy="113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6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647" y="690739"/>
            <a:ext cx="15180310" cy="553967"/>
          </a:xfrm>
        </p:spPr>
        <p:txBody>
          <a:bodyPr lIns="0" tIns="0" rIns="0" bIns="0"/>
          <a:lstStyle>
            <a:lvl1pPr>
              <a:defRPr sz="3600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40647" y="1966283"/>
            <a:ext cx="13246735" cy="299981"/>
          </a:xfrm>
        </p:spPr>
        <p:txBody>
          <a:bodyPr lIns="0" tIns="0" rIns="0" bIns="0"/>
          <a:lstStyle>
            <a:lvl1pPr>
              <a:defRPr sz="1949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AE4EA403-077C-2C59-28EB-8A14BA5B2916}"/>
              </a:ext>
            </a:extLst>
          </p:cNvPr>
          <p:cNvGrpSpPr/>
          <p:nvPr userDrawn="1"/>
        </p:nvGrpSpPr>
        <p:grpSpPr>
          <a:xfrm>
            <a:off x="18944722" y="621847"/>
            <a:ext cx="782955" cy="760729"/>
            <a:chOff x="18944722" y="621845"/>
            <a:chExt cx="782955" cy="760730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8BAE36EE-FEF0-1E77-6433-2F927BBA95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91594" y="621845"/>
              <a:ext cx="288661" cy="114268"/>
            </a:xfrm>
            <a:prstGeom prst="rect">
              <a:avLst/>
            </a:prstGeom>
          </p:spPr>
        </p:pic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4547A9B6-2D3F-79E8-1A5A-01E640507A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0962" y="683759"/>
              <a:ext cx="189884" cy="224401"/>
            </a:xfrm>
            <a:prstGeom prst="rect">
              <a:avLst/>
            </a:prstGeom>
          </p:spPr>
        </p:pic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611E26F0-D2B7-7CFB-E95A-AC17A4DA04A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44722" y="933448"/>
              <a:ext cx="137611" cy="281153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8615354B-B813-5FDA-1822-6D866BE1F4F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9546" y="933448"/>
              <a:ext cx="137602" cy="281153"/>
            </a:xfrm>
            <a:prstGeom prst="rect">
              <a:avLst/>
            </a:prstGeom>
          </p:spPr>
        </p:pic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4D671082-3ED8-5F5C-07CF-F4565A7FDAB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00692" y="683759"/>
              <a:ext cx="189871" cy="224401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9EF4082A-4589-AF69-2BD6-D693693EE4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48448" y="1220842"/>
              <a:ext cx="260683" cy="161314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3C9AF07C-EE4E-A1C9-68E4-365D8B8BBDA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62394" y="1220842"/>
              <a:ext cx="260683" cy="161314"/>
            </a:xfrm>
            <a:prstGeom prst="rect">
              <a:avLst/>
            </a:prstGeom>
          </p:spPr>
        </p:pic>
      </p:grp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4FC5792A-CC94-E0F4-CEAB-BB71F486642C}"/>
              </a:ext>
            </a:extLst>
          </p:cNvPr>
          <p:cNvGrpSpPr/>
          <p:nvPr userDrawn="1"/>
        </p:nvGrpSpPr>
        <p:grpSpPr>
          <a:xfrm>
            <a:off x="18944741" y="10150614"/>
            <a:ext cx="664210" cy="403860"/>
            <a:chOff x="18944741" y="10150613"/>
            <a:chExt cx="664210" cy="403860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BEE21D49-3ED1-34AE-F35C-2DFBCE758E65}"/>
                </a:ext>
              </a:extLst>
            </p:cNvPr>
            <p:cNvSpPr/>
            <p:nvPr/>
          </p:nvSpPr>
          <p:spPr>
            <a:xfrm>
              <a:off x="19460396" y="10151846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69" h="27940">
                  <a:moveTo>
                    <a:pt x="21172" y="0"/>
                  </a:moveTo>
                  <a:lnTo>
                    <a:pt x="5329" y="219"/>
                  </a:lnTo>
                  <a:lnTo>
                    <a:pt x="0" y="5696"/>
                  </a:lnTo>
                  <a:lnTo>
                    <a:pt x="10" y="22083"/>
                  </a:lnTo>
                  <a:lnTo>
                    <a:pt x="5842" y="27789"/>
                  </a:lnTo>
                  <a:lnTo>
                    <a:pt x="21831" y="27339"/>
                  </a:lnTo>
                  <a:lnTo>
                    <a:pt x="26386" y="22198"/>
                  </a:lnTo>
                  <a:lnTo>
                    <a:pt x="26386" y="13716"/>
                  </a:lnTo>
                  <a:lnTo>
                    <a:pt x="26376" y="5444"/>
                  </a:lnTo>
                  <a:lnTo>
                    <a:pt x="211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D12308EA-B7B2-C535-D3CE-8285C6FD63D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44741" y="10150613"/>
              <a:ext cx="664123" cy="403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665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647" y="690739"/>
            <a:ext cx="15180310" cy="553967"/>
          </a:xfrm>
        </p:spPr>
        <p:txBody>
          <a:bodyPr lIns="0" tIns="0" rIns="0" bIns="0"/>
          <a:lstStyle>
            <a:lvl1pPr>
              <a:defRPr sz="3600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1"/>
            <a:ext cx="8745284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1"/>
            <a:ext cx="8745284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683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647" y="690739"/>
            <a:ext cx="15180310" cy="553967"/>
          </a:xfrm>
        </p:spPr>
        <p:txBody>
          <a:bodyPr lIns="0" tIns="0" rIns="0" bIns="0"/>
          <a:lstStyle>
            <a:lvl1pPr>
              <a:defRPr sz="3600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974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217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F0E9-4232-737F-3DA3-04C01A9B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3F423-7E34-A04C-CE9D-ABA8D85B3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00A74-4ED0-B9A6-AC5A-4369DB4B28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971DE-9479-D719-F6D6-E103E10D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C698D1CB-566E-EA9B-BBEC-F1A6381D1D4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80473" y="-180475"/>
            <a:ext cx="20429620" cy="11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186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96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20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654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8" cy="1130654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738514" y="2217336"/>
            <a:ext cx="3046095" cy="7628255"/>
          </a:xfrm>
          <a:custGeom>
            <a:avLst/>
            <a:gdLst/>
            <a:ahLst/>
            <a:cxnLst/>
            <a:rect l="l" t="t" r="r" b="b"/>
            <a:pathLst>
              <a:path w="3046095" h="7628255">
                <a:moveTo>
                  <a:pt x="3045891" y="6287719"/>
                </a:moveTo>
                <a:lnTo>
                  <a:pt x="3038551" y="6242228"/>
                </a:lnTo>
                <a:lnTo>
                  <a:pt x="3018129" y="6202731"/>
                </a:lnTo>
                <a:lnTo>
                  <a:pt x="2986976" y="6171577"/>
                </a:lnTo>
                <a:lnTo>
                  <a:pt x="2947466" y="6151156"/>
                </a:lnTo>
                <a:lnTo>
                  <a:pt x="2901988" y="6143815"/>
                </a:lnTo>
                <a:lnTo>
                  <a:pt x="143903" y="6143815"/>
                </a:lnTo>
                <a:lnTo>
                  <a:pt x="98425" y="6151156"/>
                </a:lnTo>
                <a:lnTo>
                  <a:pt x="58915" y="6171577"/>
                </a:lnTo>
                <a:lnTo>
                  <a:pt x="27762" y="6202731"/>
                </a:lnTo>
                <a:lnTo>
                  <a:pt x="7340" y="6242228"/>
                </a:lnTo>
                <a:lnTo>
                  <a:pt x="0" y="6287719"/>
                </a:lnTo>
                <a:lnTo>
                  <a:pt x="0" y="7483894"/>
                </a:lnTo>
                <a:lnTo>
                  <a:pt x="7340" y="7529385"/>
                </a:lnTo>
                <a:lnTo>
                  <a:pt x="27762" y="7568882"/>
                </a:lnTo>
                <a:lnTo>
                  <a:pt x="58915" y="7600035"/>
                </a:lnTo>
                <a:lnTo>
                  <a:pt x="98425" y="7620470"/>
                </a:lnTo>
                <a:lnTo>
                  <a:pt x="143903" y="7627798"/>
                </a:lnTo>
                <a:lnTo>
                  <a:pt x="2901988" y="7627798"/>
                </a:lnTo>
                <a:lnTo>
                  <a:pt x="2947466" y="7620470"/>
                </a:lnTo>
                <a:lnTo>
                  <a:pt x="2986976" y="7600035"/>
                </a:lnTo>
                <a:lnTo>
                  <a:pt x="3018129" y="7568882"/>
                </a:lnTo>
                <a:lnTo>
                  <a:pt x="3038551" y="7529385"/>
                </a:lnTo>
                <a:lnTo>
                  <a:pt x="3045891" y="7483894"/>
                </a:lnTo>
                <a:lnTo>
                  <a:pt x="3045891" y="6287719"/>
                </a:lnTo>
                <a:close/>
              </a:path>
              <a:path w="3046095" h="7628255">
                <a:moveTo>
                  <a:pt x="3045891" y="4273118"/>
                </a:moveTo>
                <a:lnTo>
                  <a:pt x="3038551" y="4227627"/>
                </a:lnTo>
                <a:lnTo>
                  <a:pt x="3018129" y="4188129"/>
                </a:lnTo>
                <a:lnTo>
                  <a:pt x="2986976" y="4156976"/>
                </a:lnTo>
                <a:lnTo>
                  <a:pt x="2947466" y="4136542"/>
                </a:lnTo>
                <a:lnTo>
                  <a:pt x="2901988" y="4129214"/>
                </a:lnTo>
                <a:lnTo>
                  <a:pt x="143903" y="4129214"/>
                </a:lnTo>
                <a:lnTo>
                  <a:pt x="98425" y="4136542"/>
                </a:lnTo>
                <a:lnTo>
                  <a:pt x="58915" y="4156976"/>
                </a:lnTo>
                <a:lnTo>
                  <a:pt x="27762" y="4188129"/>
                </a:lnTo>
                <a:lnTo>
                  <a:pt x="7340" y="4227627"/>
                </a:lnTo>
                <a:lnTo>
                  <a:pt x="0" y="4273118"/>
                </a:lnTo>
                <a:lnTo>
                  <a:pt x="0" y="5469293"/>
                </a:lnTo>
                <a:lnTo>
                  <a:pt x="7340" y="5514784"/>
                </a:lnTo>
                <a:lnTo>
                  <a:pt x="27762" y="5554281"/>
                </a:lnTo>
                <a:lnTo>
                  <a:pt x="58915" y="5585434"/>
                </a:lnTo>
                <a:lnTo>
                  <a:pt x="98425" y="5605856"/>
                </a:lnTo>
                <a:lnTo>
                  <a:pt x="143903" y="5613197"/>
                </a:lnTo>
                <a:lnTo>
                  <a:pt x="2901988" y="5613197"/>
                </a:lnTo>
                <a:lnTo>
                  <a:pt x="2947466" y="5605856"/>
                </a:lnTo>
                <a:lnTo>
                  <a:pt x="2986976" y="5585434"/>
                </a:lnTo>
                <a:lnTo>
                  <a:pt x="3018129" y="5554281"/>
                </a:lnTo>
                <a:lnTo>
                  <a:pt x="3038551" y="5514784"/>
                </a:lnTo>
                <a:lnTo>
                  <a:pt x="3045891" y="5469293"/>
                </a:lnTo>
                <a:lnTo>
                  <a:pt x="3045891" y="4273118"/>
                </a:lnTo>
                <a:close/>
              </a:path>
              <a:path w="3046095" h="7628255">
                <a:moveTo>
                  <a:pt x="3045891" y="2158504"/>
                </a:moveTo>
                <a:lnTo>
                  <a:pt x="3038551" y="2113013"/>
                </a:lnTo>
                <a:lnTo>
                  <a:pt x="3018129" y="2073516"/>
                </a:lnTo>
                <a:lnTo>
                  <a:pt x="2986976" y="2042363"/>
                </a:lnTo>
                <a:lnTo>
                  <a:pt x="2947466" y="2021928"/>
                </a:lnTo>
                <a:lnTo>
                  <a:pt x="2901988" y="2014601"/>
                </a:lnTo>
                <a:lnTo>
                  <a:pt x="143903" y="2014601"/>
                </a:lnTo>
                <a:lnTo>
                  <a:pt x="98425" y="2021928"/>
                </a:lnTo>
                <a:lnTo>
                  <a:pt x="58915" y="2042363"/>
                </a:lnTo>
                <a:lnTo>
                  <a:pt x="27762" y="2073516"/>
                </a:lnTo>
                <a:lnTo>
                  <a:pt x="7340" y="2113013"/>
                </a:lnTo>
                <a:lnTo>
                  <a:pt x="0" y="2158504"/>
                </a:lnTo>
                <a:lnTo>
                  <a:pt x="0" y="3354679"/>
                </a:lnTo>
                <a:lnTo>
                  <a:pt x="7340" y="3400171"/>
                </a:lnTo>
                <a:lnTo>
                  <a:pt x="27762" y="3439668"/>
                </a:lnTo>
                <a:lnTo>
                  <a:pt x="58915" y="3470821"/>
                </a:lnTo>
                <a:lnTo>
                  <a:pt x="98425" y="3491242"/>
                </a:lnTo>
                <a:lnTo>
                  <a:pt x="143903" y="3498583"/>
                </a:lnTo>
                <a:lnTo>
                  <a:pt x="2901988" y="3498583"/>
                </a:lnTo>
                <a:lnTo>
                  <a:pt x="2947466" y="3491242"/>
                </a:lnTo>
                <a:lnTo>
                  <a:pt x="2986976" y="3470821"/>
                </a:lnTo>
                <a:lnTo>
                  <a:pt x="3018129" y="3439668"/>
                </a:lnTo>
                <a:lnTo>
                  <a:pt x="3038551" y="3400171"/>
                </a:lnTo>
                <a:lnTo>
                  <a:pt x="3045891" y="3354679"/>
                </a:lnTo>
                <a:lnTo>
                  <a:pt x="3045891" y="2158504"/>
                </a:lnTo>
                <a:close/>
              </a:path>
              <a:path w="3046095" h="7628255">
                <a:moveTo>
                  <a:pt x="3045891" y="143903"/>
                </a:moveTo>
                <a:lnTo>
                  <a:pt x="3038551" y="98412"/>
                </a:lnTo>
                <a:lnTo>
                  <a:pt x="3018129" y="58915"/>
                </a:lnTo>
                <a:lnTo>
                  <a:pt x="2986976" y="27762"/>
                </a:lnTo>
                <a:lnTo>
                  <a:pt x="2947466" y="7327"/>
                </a:lnTo>
                <a:lnTo>
                  <a:pt x="2901988" y="0"/>
                </a:lnTo>
                <a:lnTo>
                  <a:pt x="143903" y="0"/>
                </a:lnTo>
                <a:lnTo>
                  <a:pt x="98425" y="7327"/>
                </a:lnTo>
                <a:lnTo>
                  <a:pt x="58915" y="27762"/>
                </a:lnTo>
                <a:lnTo>
                  <a:pt x="27762" y="58915"/>
                </a:lnTo>
                <a:lnTo>
                  <a:pt x="7340" y="98412"/>
                </a:lnTo>
                <a:lnTo>
                  <a:pt x="0" y="143903"/>
                </a:lnTo>
                <a:lnTo>
                  <a:pt x="0" y="1340078"/>
                </a:lnTo>
                <a:lnTo>
                  <a:pt x="7340" y="1385570"/>
                </a:lnTo>
                <a:lnTo>
                  <a:pt x="27762" y="1425067"/>
                </a:lnTo>
                <a:lnTo>
                  <a:pt x="58915" y="1456220"/>
                </a:lnTo>
                <a:lnTo>
                  <a:pt x="98425" y="1476641"/>
                </a:lnTo>
                <a:lnTo>
                  <a:pt x="143903" y="1483982"/>
                </a:lnTo>
                <a:lnTo>
                  <a:pt x="2901988" y="1483982"/>
                </a:lnTo>
                <a:lnTo>
                  <a:pt x="2947466" y="1476641"/>
                </a:lnTo>
                <a:lnTo>
                  <a:pt x="2986976" y="1456220"/>
                </a:lnTo>
                <a:lnTo>
                  <a:pt x="3018129" y="1425067"/>
                </a:lnTo>
                <a:lnTo>
                  <a:pt x="3038551" y="1385570"/>
                </a:lnTo>
                <a:lnTo>
                  <a:pt x="3045891" y="1340078"/>
                </a:lnTo>
                <a:lnTo>
                  <a:pt x="3045891" y="1439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20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20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87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10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5555"/>
            <a:ext cx="13730870" cy="11303000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15D2CCC9-44F1-D57A-F0C3-5754A16F59D6}"/>
              </a:ext>
            </a:extLst>
          </p:cNvPr>
          <p:cNvSpPr txBox="1">
            <a:spLocks/>
          </p:cNvSpPr>
          <p:nvPr userDrawn="1"/>
        </p:nvSpPr>
        <p:spPr>
          <a:xfrm>
            <a:off x="18332292" y="10170219"/>
            <a:ext cx="40322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 marL="12699">
              <a:lnSpc>
                <a:spcPts val="2030"/>
              </a:lnSpc>
            </a:pPr>
            <a:r>
              <a:rPr lang="en-US" sz="1801" spc="54">
                <a:solidFill>
                  <a:schemeClr val="bg1"/>
                </a:solidFill>
              </a:rPr>
              <a:t>2.0</a:t>
            </a:r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B215EB57-FEAE-5B29-797C-790B3DFF55B7}"/>
              </a:ext>
            </a:extLst>
          </p:cNvPr>
          <p:cNvGrpSpPr/>
          <p:nvPr userDrawn="1"/>
        </p:nvGrpSpPr>
        <p:grpSpPr>
          <a:xfrm>
            <a:off x="18944721" y="370543"/>
            <a:ext cx="782955" cy="10092690"/>
            <a:chOff x="18944721" y="370543"/>
            <a:chExt cx="782955" cy="1009269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2F74B3A6-195C-3DD2-800E-3EF1049BC5F6}"/>
                </a:ext>
              </a:extLst>
            </p:cNvPr>
            <p:cNvSpPr/>
            <p:nvPr/>
          </p:nvSpPr>
          <p:spPr>
            <a:xfrm>
              <a:off x="19191593" y="370553"/>
              <a:ext cx="288925" cy="114300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288658" y="51333"/>
                  </a:moveTo>
                  <a:lnTo>
                    <a:pt x="279298" y="41998"/>
                  </a:lnTo>
                  <a:lnTo>
                    <a:pt x="237197" y="0"/>
                  </a:lnTo>
                  <a:lnTo>
                    <a:pt x="218338" y="17437"/>
                  </a:lnTo>
                  <a:lnTo>
                    <a:pt x="196176" y="30657"/>
                  </a:lnTo>
                  <a:lnTo>
                    <a:pt x="171310" y="39052"/>
                  </a:lnTo>
                  <a:lnTo>
                    <a:pt x="170954" y="39090"/>
                  </a:lnTo>
                  <a:lnTo>
                    <a:pt x="169659" y="39243"/>
                  </a:lnTo>
                  <a:lnTo>
                    <a:pt x="144386" y="41986"/>
                  </a:lnTo>
                  <a:lnTo>
                    <a:pt x="117627" y="39090"/>
                  </a:lnTo>
                  <a:lnTo>
                    <a:pt x="92913" y="30810"/>
                  </a:lnTo>
                  <a:lnTo>
                    <a:pt x="70840" y="17754"/>
                  </a:lnTo>
                  <a:lnTo>
                    <a:pt x="52031" y="520"/>
                  </a:lnTo>
                  <a:lnTo>
                    <a:pt x="0" y="50888"/>
                  </a:lnTo>
                  <a:lnTo>
                    <a:pt x="29692" y="77216"/>
                  </a:lnTo>
                  <a:lnTo>
                    <a:pt x="64312" y="97180"/>
                  </a:lnTo>
                  <a:lnTo>
                    <a:pt x="103009" y="109880"/>
                  </a:lnTo>
                  <a:lnTo>
                    <a:pt x="103251" y="109880"/>
                  </a:lnTo>
                  <a:lnTo>
                    <a:pt x="144551" y="114261"/>
                  </a:lnTo>
                  <a:lnTo>
                    <a:pt x="186029" y="109880"/>
                  </a:lnTo>
                  <a:lnTo>
                    <a:pt x="224497" y="97320"/>
                  </a:lnTo>
                  <a:lnTo>
                    <a:pt x="259003" y="77495"/>
                  </a:lnTo>
                  <a:lnTo>
                    <a:pt x="288658" y="51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4ABDA602-481C-FCDD-D110-315D9ADF42B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8980961" y="432457"/>
              <a:ext cx="189884" cy="224402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09839F9D-ABF5-6604-E5F1-A560F9384C65}"/>
                </a:ext>
              </a:extLst>
            </p:cNvPr>
            <p:cNvSpPr/>
            <p:nvPr/>
          </p:nvSpPr>
          <p:spPr>
            <a:xfrm>
              <a:off x="18944718" y="682148"/>
              <a:ext cx="782955" cy="281305"/>
            </a:xfrm>
            <a:custGeom>
              <a:avLst/>
              <a:gdLst/>
              <a:ahLst/>
              <a:cxnLst/>
              <a:rect l="l" t="t" r="r" b="b"/>
              <a:pathLst>
                <a:path w="782955" h="281305">
                  <a:moveTo>
                    <a:pt x="137617" y="167513"/>
                  </a:moveTo>
                  <a:lnTo>
                    <a:pt x="132397" y="125945"/>
                  </a:lnTo>
                  <a:lnTo>
                    <a:pt x="122199" y="96748"/>
                  </a:lnTo>
                  <a:lnTo>
                    <a:pt x="118643" y="86563"/>
                  </a:lnTo>
                  <a:lnTo>
                    <a:pt x="105867" y="65544"/>
                  </a:lnTo>
                  <a:lnTo>
                    <a:pt x="97637" y="51993"/>
                  </a:lnTo>
                  <a:lnTo>
                    <a:pt x="70459" y="22910"/>
                  </a:lnTo>
                  <a:lnTo>
                    <a:pt x="38201" y="0"/>
                  </a:lnTo>
                  <a:lnTo>
                    <a:pt x="10756" y="44437"/>
                  </a:lnTo>
                  <a:lnTo>
                    <a:pt x="0" y="61874"/>
                  </a:lnTo>
                  <a:lnTo>
                    <a:pt x="34569" y="90004"/>
                  </a:lnTo>
                  <a:lnTo>
                    <a:pt x="62103" y="142621"/>
                  </a:lnTo>
                  <a:lnTo>
                    <a:pt x="65392" y="169341"/>
                  </a:lnTo>
                  <a:lnTo>
                    <a:pt x="62979" y="195287"/>
                  </a:lnTo>
                  <a:lnTo>
                    <a:pt x="55308" y="219748"/>
                  </a:lnTo>
                  <a:lnTo>
                    <a:pt x="42849" y="242011"/>
                  </a:lnTo>
                  <a:lnTo>
                    <a:pt x="103784" y="281165"/>
                  </a:lnTo>
                  <a:lnTo>
                    <a:pt x="122618" y="246227"/>
                  </a:lnTo>
                  <a:lnTo>
                    <a:pt x="134124" y="207975"/>
                  </a:lnTo>
                  <a:lnTo>
                    <a:pt x="137617" y="167513"/>
                  </a:lnTo>
                  <a:close/>
                </a:path>
                <a:path w="782955" h="281305">
                  <a:moveTo>
                    <a:pt x="782421" y="61874"/>
                  </a:moveTo>
                  <a:lnTo>
                    <a:pt x="744245" y="12"/>
                  </a:lnTo>
                  <a:lnTo>
                    <a:pt x="711987" y="22910"/>
                  </a:lnTo>
                  <a:lnTo>
                    <a:pt x="684796" y="51981"/>
                  </a:lnTo>
                  <a:lnTo>
                    <a:pt x="663790" y="86550"/>
                  </a:lnTo>
                  <a:lnTo>
                    <a:pt x="650036" y="125945"/>
                  </a:lnTo>
                  <a:lnTo>
                    <a:pt x="644817" y="167500"/>
                  </a:lnTo>
                  <a:lnTo>
                    <a:pt x="648309" y="207975"/>
                  </a:lnTo>
                  <a:lnTo>
                    <a:pt x="659815" y="246227"/>
                  </a:lnTo>
                  <a:lnTo>
                    <a:pt x="678662" y="281165"/>
                  </a:lnTo>
                  <a:lnTo>
                    <a:pt x="739571" y="242011"/>
                  </a:lnTo>
                  <a:lnTo>
                    <a:pt x="727113" y="219760"/>
                  </a:lnTo>
                  <a:lnTo>
                    <a:pt x="719442" y="195287"/>
                  </a:lnTo>
                  <a:lnTo>
                    <a:pt x="717029" y="169341"/>
                  </a:lnTo>
                  <a:lnTo>
                    <a:pt x="720318" y="142621"/>
                  </a:lnTo>
                  <a:lnTo>
                    <a:pt x="729348" y="117094"/>
                  </a:lnTo>
                  <a:lnTo>
                    <a:pt x="743204" y="94818"/>
                  </a:lnTo>
                  <a:lnTo>
                    <a:pt x="761149" y="76250"/>
                  </a:lnTo>
                  <a:lnTo>
                    <a:pt x="782421" y="61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0AF98290-D336-BEC7-39A1-230CCF28A4AB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500690" y="432454"/>
              <a:ext cx="189871" cy="224404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E4D11784-6497-9AD8-BA17-8405A1585883}"/>
                </a:ext>
              </a:extLst>
            </p:cNvPr>
            <p:cNvSpPr/>
            <p:nvPr/>
          </p:nvSpPr>
          <p:spPr>
            <a:xfrm>
              <a:off x="19062384" y="969536"/>
              <a:ext cx="546735" cy="9119235"/>
            </a:xfrm>
            <a:custGeom>
              <a:avLst/>
              <a:gdLst/>
              <a:ahLst/>
              <a:cxnLst/>
              <a:rect l="l" t="t" r="r" b="b"/>
              <a:pathLst>
                <a:path w="546734" h="9119235">
                  <a:moveTo>
                    <a:pt x="260692" y="138099"/>
                  </a:moveTo>
                  <a:lnTo>
                    <a:pt x="245135" y="101600"/>
                  </a:lnTo>
                  <a:lnTo>
                    <a:pt x="224929" y="72402"/>
                  </a:lnTo>
                  <a:lnTo>
                    <a:pt x="192938" y="40792"/>
                  </a:lnTo>
                  <a:lnTo>
                    <a:pt x="157187" y="18961"/>
                  </a:lnTo>
                  <a:lnTo>
                    <a:pt x="115570" y="4660"/>
                  </a:lnTo>
                  <a:lnTo>
                    <a:pt x="73202" y="12"/>
                  </a:lnTo>
                  <a:lnTo>
                    <a:pt x="54381" y="914"/>
                  </a:lnTo>
                  <a:lnTo>
                    <a:pt x="35826" y="3594"/>
                  </a:lnTo>
                  <a:lnTo>
                    <a:pt x="17653" y="8013"/>
                  </a:lnTo>
                  <a:lnTo>
                    <a:pt x="12" y="14135"/>
                  </a:lnTo>
                  <a:lnTo>
                    <a:pt x="24574" y="82562"/>
                  </a:lnTo>
                  <a:lnTo>
                    <a:pt x="49060" y="74866"/>
                  </a:lnTo>
                  <a:lnTo>
                    <a:pt x="74752" y="72402"/>
                  </a:lnTo>
                  <a:lnTo>
                    <a:pt x="126377" y="84315"/>
                  </a:lnTo>
                  <a:lnTo>
                    <a:pt x="166712" y="115125"/>
                  </a:lnTo>
                  <a:lnTo>
                    <a:pt x="192125" y="161315"/>
                  </a:lnTo>
                  <a:lnTo>
                    <a:pt x="214922" y="153593"/>
                  </a:lnTo>
                  <a:lnTo>
                    <a:pt x="260692" y="138099"/>
                  </a:lnTo>
                  <a:close/>
                </a:path>
                <a:path w="546734" h="9119235">
                  <a:moveTo>
                    <a:pt x="483590" y="9105151"/>
                  </a:moveTo>
                  <a:lnTo>
                    <a:pt x="483577" y="9096883"/>
                  </a:lnTo>
                  <a:lnTo>
                    <a:pt x="478383" y="9091435"/>
                  </a:lnTo>
                  <a:lnTo>
                    <a:pt x="462534" y="9091651"/>
                  </a:lnTo>
                  <a:lnTo>
                    <a:pt x="457200" y="9097137"/>
                  </a:lnTo>
                  <a:lnTo>
                    <a:pt x="457212" y="9113520"/>
                  </a:lnTo>
                  <a:lnTo>
                    <a:pt x="463042" y="9119222"/>
                  </a:lnTo>
                  <a:lnTo>
                    <a:pt x="479031" y="9118778"/>
                  </a:lnTo>
                  <a:lnTo>
                    <a:pt x="483590" y="9113634"/>
                  </a:lnTo>
                  <a:lnTo>
                    <a:pt x="483590" y="9105151"/>
                  </a:lnTo>
                  <a:close/>
                </a:path>
                <a:path w="546734" h="9119235">
                  <a:moveTo>
                    <a:pt x="546735" y="14122"/>
                  </a:moveTo>
                  <a:lnTo>
                    <a:pt x="529094" y="8013"/>
                  </a:lnTo>
                  <a:lnTo>
                    <a:pt x="510933" y="3594"/>
                  </a:lnTo>
                  <a:lnTo>
                    <a:pt x="492379" y="914"/>
                  </a:lnTo>
                  <a:lnTo>
                    <a:pt x="473570" y="0"/>
                  </a:lnTo>
                  <a:lnTo>
                    <a:pt x="452361" y="1155"/>
                  </a:lnTo>
                  <a:lnTo>
                    <a:pt x="431177" y="4648"/>
                  </a:lnTo>
                  <a:lnTo>
                    <a:pt x="410184" y="10566"/>
                  </a:lnTo>
                  <a:lnTo>
                    <a:pt x="389559" y="18961"/>
                  </a:lnTo>
                  <a:lnTo>
                    <a:pt x="353822" y="40792"/>
                  </a:lnTo>
                  <a:lnTo>
                    <a:pt x="324358" y="68745"/>
                  </a:lnTo>
                  <a:lnTo>
                    <a:pt x="301625" y="101600"/>
                  </a:lnTo>
                  <a:lnTo>
                    <a:pt x="286042" y="138099"/>
                  </a:lnTo>
                  <a:lnTo>
                    <a:pt x="319570" y="149453"/>
                  </a:lnTo>
                  <a:lnTo>
                    <a:pt x="354647" y="161328"/>
                  </a:lnTo>
                  <a:lnTo>
                    <a:pt x="361518" y="144462"/>
                  </a:lnTo>
                  <a:lnTo>
                    <a:pt x="365836" y="135407"/>
                  </a:lnTo>
                  <a:lnTo>
                    <a:pt x="392226" y="103403"/>
                  </a:lnTo>
                  <a:lnTo>
                    <a:pt x="445947" y="75463"/>
                  </a:lnTo>
                  <a:lnTo>
                    <a:pt x="472008" y="72402"/>
                  </a:lnTo>
                  <a:lnTo>
                    <a:pt x="497700" y="74866"/>
                  </a:lnTo>
                  <a:lnTo>
                    <a:pt x="522185" y="82562"/>
                  </a:lnTo>
                  <a:lnTo>
                    <a:pt x="525843" y="72402"/>
                  </a:lnTo>
                  <a:lnTo>
                    <a:pt x="546735" y="14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30CC93E0-2FDC-560B-8211-F89410B71706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003939" y="10059733"/>
              <a:ext cx="664122" cy="403451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E5FEDC-691C-EC5F-8907-40843E9D3A3C}"/>
              </a:ext>
            </a:extLst>
          </p:cNvPr>
          <p:cNvCxnSpPr/>
          <p:nvPr userDrawn="1"/>
        </p:nvCxnSpPr>
        <p:spPr>
          <a:xfrm>
            <a:off x="18815050" y="10063961"/>
            <a:ext cx="0" cy="4675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68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1007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20104100" cy="113085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45208" y="0"/>
            <a:ext cx="6967855" cy="4885055"/>
          </a:xfrm>
          <a:custGeom>
            <a:avLst/>
            <a:gdLst/>
            <a:ahLst/>
            <a:cxnLst/>
            <a:rect l="l" t="t" r="r" b="b"/>
            <a:pathLst>
              <a:path w="6967855" h="4885055">
                <a:moveTo>
                  <a:pt x="573621" y="0"/>
                </a:moveTo>
                <a:lnTo>
                  <a:pt x="548112" y="95040"/>
                </a:lnTo>
                <a:lnTo>
                  <a:pt x="531240" y="159275"/>
                </a:lnTo>
                <a:lnTo>
                  <a:pt x="514632" y="223565"/>
                </a:lnTo>
                <a:lnTo>
                  <a:pt x="498288" y="287910"/>
                </a:lnTo>
                <a:lnTo>
                  <a:pt x="482208" y="352307"/>
                </a:lnTo>
                <a:lnTo>
                  <a:pt x="466391" y="416757"/>
                </a:lnTo>
                <a:lnTo>
                  <a:pt x="450838" y="481259"/>
                </a:lnTo>
                <a:lnTo>
                  <a:pt x="435550" y="545811"/>
                </a:lnTo>
                <a:lnTo>
                  <a:pt x="420524" y="610413"/>
                </a:lnTo>
                <a:lnTo>
                  <a:pt x="405763" y="675064"/>
                </a:lnTo>
                <a:lnTo>
                  <a:pt x="391266" y="739763"/>
                </a:lnTo>
                <a:lnTo>
                  <a:pt x="377032" y="804509"/>
                </a:lnTo>
                <a:lnTo>
                  <a:pt x="363062" y="869302"/>
                </a:lnTo>
                <a:lnTo>
                  <a:pt x="349355" y="934140"/>
                </a:lnTo>
                <a:lnTo>
                  <a:pt x="335913" y="999023"/>
                </a:lnTo>
                <a:lnTo>
                  <a:pt x="322734" y="1063950"/>
                </a:lnTo>
                <a:lnTo>
                  <a:pt x="309819" y="1128920"/>
                </a:lnTo>
                <a:lnTo>
                  <a:pt x="297168" y="1193931"/>
                </a:lnTo>
                <a:lnTo>
                  <a:pt x="284781" y="1258984"/>
                </a:lnTo>
                <a:lnTo>
                  <a:pt x="272657" y="1324078"/>
                </a:lnTo>
                <a:lnTo>
                  <a:pt x="260797" y="1389211"/>
                </a:lnTo>
                <a:lnTo>
                  <a:pt x="249201" y="1454382"/>
                </a:lnTo>
                <a:lnTo>
                  <a:pt x="237868" y="1519591"/>
                </a:lnTo>
                <a:lnTo>
                  <a:pt x="226800" y="1584838"/>
                </a:lnTo>
                <a:lnTo>
                  <a:pt x="215995" y="1650120"/>
                </a:lnTo>
                <a:lnTo>
                  <a:pt x="205453" y="1715438"/>
                </a:lnTo>
                <a:lnTo>
                  <a:pt x="195176" y="1780790"/>
                </a:lnTo>
                <a:lnTo>
                  <a:pt x="185162" y="1846175"/>
                </a:lnTo>
                <a:lnTo>
                  <a:pt x="175412" y="1911594"/>
                </a:lnTo>
                <a:lnTo>
                  <a:pt x="165925" y="1977044"/>
                </a:lnTo>
                <a:lnTo>
                  <a:pt x="156702" y="2042525"/>
                </a:lnTo>
                <a:lnTo>
                  <a:pt x="147743" y="2108036"/>
                </a:lnTo>
                <a:lnTo>
                  <a:pt x="139048" y="2173576"/>
                </a:lnTo>
                <a:lnTo>
                  <a:pt x="130616" y="2239145"/>
                </a:lnTo>
                <a:lnTo>
                  <a:pt x="122448" y="2304741"/>
                </a:lnTo>
                <a:lnTo>
                  <a:pt x="114544" y="2370364"/>
                </a:lnTo>
                <a:lnTo>
                  <a:pt x="106903" y="2436013"/>
                </a:lnTo>
                <a:lnTo>
                  <a:pt x="99526" y="2501687"/>
                </a:lnTo>
                <a:lnTo>
                  <a:pt x="92413" y="2567384"/>
                </a:lnTo>
                <a:lnTo>
                  <a:pt x="85563" y="2633105"/>
                </a:lnTo>
                <a:lnTo>
                  <a:pt x="78977" y="2698849"/>
                </a:lnTo>
                <a:lnTo>
                  <a:pt x="72655" y="2764614"/>
                </a:lnTo>
                <a:lnTo>
                  <a:pt x="66596" y="2830399"/>
                </a:lnTo>
                <a:lnTo>
                  <a:pt x="60801" y="2896205"/>
                </a:lnTo>
                <a:lnTo>
                  <a:pt x="55270" y="2962029"/>
                </a:lnTo>
                <a:lnTo>
                  <a:pt x="50002" y="3027872"/>
                </a:lnTo>
                <a:lnTo>
                  <a:pt x="44998" y="3093732"/>
                </a:lnTo>
                <a:lnTo>
                  <a:pt x="40257" y="3159608"/>
                </a:lnTo>
                <a:lnTo>
                  <a:pt x="35780" y="3225499"/>
                </a:lnTo>
                <a:lnTo>
                  <a:pt x="31567" y="3291406"/>
                </a:lnTo>
                <a:lnTo>
                  <a:pt x="27617" y="3357326"/>
                </a:lnTo>
                <a:lnTo>
                  <a:pt x="23931" y="3423259"/>
                </a:lnTo>
                <a:lnTo>
                  <a:pt x="20509" y="3489204"/>
                </a:lnTo>
                <a:lnTo>
                  <a:pt x="17350" y="3555161"/>
                </a:lnTo>
                <a:lnTo>
                  <a:pt x="14455" y="3621128"/>
                </a:lnTo>
                <a:lnTo>
                  <a:pt x="11823" y="3687104"/>
                </a:lnTo>
                <a:lnTo>
                  <a:pt x="9455" y="3753089"/>
                </a:lnTo>
                <a:lnTo>
                  <a:pt x="7351" y="3819082"/>
                </a:lnTo>
                <a:lnTo>
                  <a:pt x="5510" y="3885082"/>
                </a:lnTo>
                <a:lnTo>
                  <a:pt x="3932" y="3951088"/>
                </a:lnTo>
                <a:lnTo>
                  <a:pt x="2619" y="4017100"/>
                </a:lnTo>
                <a:lnTo>
                  <a:pt x="1569" y="4083115"/>
                </a:lnTo>
                <a:lnTo>
                  <a:pt x="782" y="4149134"/>
                </a:lnTo>
                <a:lnTo>
                  <a:pt x="259" y="4215156"/>
                </a:lnTo>
                <a:lnTo>
                  <a:pt x="0" y="4281180"/>
                </a:lnTo>
                <a:lnTo>
                  <a:pt x="4" y="4347205"/>
                </a:lnTo>
                <a:lnTo>
                  <a:pt x="271" y="4413229"/>
                </a:lnTo>
                <a:lnTo>
                  <a:pt x="802" y="4479253"/>
                </a:lnTo>
                <a:lnTo>
                  <a:pt x="1597" y="4545276"/>
                </a:lnTo>
                <a:lnTo>
                  <a:pt x="2655" y="4611296"/>
                </a:lnTo>
                <a:lnTo>
                  <a:pt x="3977" y="4677312"/>
                </a:lnTo>
                <a:lnTo>
                  <a:pt x="5562" y="4743325"/>
                </a:lnTo>
                <a:lnTo>
                  <a:pt x="7411" y="4809332"/>
                </a:lnTo>
                <a:lnTo>
                  <a:pt x="9524" y="4875334"/>
                </a:lnTo>
                <a:lnTo>
                  <a:pt x="6071706" y="4884642"/>
                </a:lnTo>
                <a:lnTo>
                  <a:pt x="6068861" y="4836504"/>
                </a:lnTo>
                <a:lnTo>
                  <a:pt x="6066241" y="4788356"/>
                </a:lnTo>
                <a:lnTo>
                  <a:pt x="6063844" y="4740201"/>
                </a:lnTo>
                <a:lnTo>
                  <a:pt x="6061671" y="4692039"/>
                </a:lnTo>
                <a:lnTo>
                  <a:pt x="6059723" y="4643870"/>
                </a:lnTo>
                <a:lnTo>
                  <a:pt x="6057998" y="4595695"/>
                </a:lnTo>
                <a:lnTo>
                  <a:pt x="6056498" y="4547516"/>
                </a:lnTo>
                <a:lnTo>
                  <a:pt x="6055221" y="4499334"/>
                </a:lnTo>
                <a:lnTo>
                  <a:pt x="6054168" y="4451148"/>
                </a:lnTo>
                <a:lnTo>
                  <a:pt x="6053340" y="4402960"/>
                </a:lnTo>
                <a:lnTo>
                  <a:pt x="6052735" y="4354771"/>
                </a:lnTo>
                <a:lnTo>
                  <a:pt x="6052354" y="4306581"/>
                </a:lnTo>
                <a:lnTo>
                  <a:pt x="6052197" y="4258392"/>
                </a:lnTo>
                <a:lnTo>
                  <a:pt x="6052265" y="4210204"/>
                </a:lnTo>
                <a:lnTo>
                  <a:pt x="6052556" y="4162018"/>
                </a:lnTo>
                <a:lnTo>
                  <a:pt x="6053071" y="4113834"/>
                </a:lnTo>
                <a:lnTo>
                  <a:pt x="6053810" y="4065655"/>
                </a:lnTo>
                <a:lnTo>
                  <a:pt x="6054773" y="4017480"/>
                </a:lnTo>
                <a:lnTo>
                  <a:pt x="6055960" y="3969310"/>
                </a:lnTo>
                <a:lnTo>
                  <a:pt x="6057371" y="3921147"/>
                </a:lnTo>
                <a:lnTo>
                  <a:pt x="6059006" y="3872990"/>
                </a:lnTo>
                <a:lnTo>
                  <a:pt x="6060865" y="3824842"/>
                </a:lnTo>
                <a:lnTo>
                  <a:pt x="6062948" y="3776702"/>
                </a:lnTo>
                <a:lnTo>
                  <a:pt x="6065254" y="3728571"/>
                </a:lnTo>
                <a:lnTo>
                  <a:pt x="6067785" y="3680451"/>
                </a:lnTo>
                <a:lnTo>
                  <a:pt x="6070540" y="3632343"/>
                </a:lnTo>
                <a:lnTo>
                  <a:pt x="6073518" y="3584246"/>
                </a:lnTo>
                <a:lnTo>
                  <a:pt x="6076721" y="3536162"/>
                </a:lnTo>
                <a:lnTo>
                  <a:pt x="6080148" y="3488092"/>
                </a:lnTo>
                <a:lnTo>
                  <a:pt x="6083798" y="3440036"/>
                </a:lnTo>
                <a:lnTo>
                  <a:pt x="6087673" y="3391995"/>
                </a:lnTo>
                <a:lnTo>
                  <a:pt x="6091771" y="3343971"/>
                </a:lnTo>
                <a:lnTo>
                  <a:pt x="6096093" y="3295964"/>
                </a:lnTo>
                <a:lnTo>
                  <a:pt x="6100639" y="3247975"/>
                </a:lnTo>
                <a:lnTo>
                  <a:pt x="6105410" y="3200004"/>
                </a:lnTo>
                <a:lnTo>
                  <a:pt x="6110404" y="3152053"/>
                </a:lnTo>
                <a:lnTo>
                  <a:pt x="6115622" y="3104122"/>
                </a:lnTo>
                <a:lnTo>
                  <a:pt x="6121064" y="3056213"/>
                </a:lnTo>
                <a:lnTo>
                  <a:pt x="6126730" y="3008325"/>
                </a:lnTo>
                <a:lnTo>
                  <a:pt x="6132620" y="2960461"/>
                </a:lnTo>
                <a:lnTo>
                  <a:pt x="6138734" y="2912620"/>
                </a:lnTo>
                <a:lnTo>
                  <a:pt x="6145071" y="2864803"/>
                </a:lnTo>
                <a:lnTo>
                  <a:pt x="6151633" y="2817012"/>
                </a:lnTo>
                <a:lnTo>
                  <a:pt x="6158419" y="2769247"/>
                </a:lnTo>
                <a:lnTo>
                  <a:pt x="6165428" y="2721510"/>
                </a:lnTo>
                <a:lnTo>
                  <a:pt x="6172662" y="2673800"/>
                </a:lnTo>
                <a:lnTo>
                  <a:pt x="6180119" y="2626118"/>
                </a:lnTo>
                <a:lnTo>
                  <a:pt x="6187800" y="2578466"/>
                </a:lnTo>
                <a:lnTo>
                  <a:pt x="6195706" y="2530845"/>
                </a:lnTo>
                <a:lnTo>
                  <a:pt x="6203835" y="2483255"/>
                </a:lnTo>
                <a:lnTo>
                  <a:pt x="6212188" y="2435697"/>
                </a:lnTo>
                <a:lnTo>
                  <a:pt x="6220765" y="2388171"/>
                </a:lnTo>
                <a:lnTo>
                  <a:pt x="6229566" y="2340680"/>
                </a:lnTo>
                <a:lnTo>
                  <a:pt x="6238590" y="2293223"/>
                </a:lnTo>
                <a:lnTo>
                  <a:pt x="6247839" y="2245801"/>
                </a:lnTo>
                <a:lnTo>
                  <a:pt x="6257312" y="2198415"/>
                </a:lnTo>
                <a:lnTo>
                  <a:pt x="6267008" y="2151067"/>
                </a:lnTo>
                <a:lnTo>
                  <a:pt x="6276929" y="2103756"/>
                </a:lnTo>
                <a:lnTo>
                  <a:pt x="6287073" y="2056484"/>
                </a:lnTo>
                <a:lnTo>
                  <a:pt x="6297441" y="2009252"/>
                </a:lnTo>
                <a:lnTo>
                  <a:pt x="6308034" y="1962060"/>
                </a:lnTo>
                <a:lnTo>
                  <a:pt x="6318850" y="1914909"/>
                </a:lnTo>
                <a:lnTo>
                  <a:pt x="6329890" y="1867800"/>
                </a:lnTo>
                <a:lnTo>
                  <a:pt x="6341154" y="1820734"/>
                </a:lnTo>
                <a:lnTo>
                  <a:pt x="6352641" y="1773712"/>
                </a:lnTo>
                <a:lnTo>
                  <a:pt x="6364353" y="1726734"/>
                </a:lnTo>
                <a:lnTo>
                  <a:pt x="6376289" y="1679801"/>
                </a:lnTo>
                <a:lnTo>
                  <a:pt x="6388448" y="1632915"/>
                </a:lnTo>
                <a:lnTo>
                  <a:pt x="6400832" y="1586076"/>
                </a:lnTo>
                <a:lnTo>
                  <a:pt x="6413439" y="1539285"/>
                </a:lnTo>
                <a:lnTo>
                  <a:pt x="6426270" y="1492542"/>
                </a:lnTo>
                <a:lnTo>
                  <a:pt x="6439325" y="1445849"/>
                </a:lnTo>
                <a:lnTo>
                  <a:pt x="6452604" y="1399206"/>
                </a:lnTo>
                <a:lnTo>
                  <a:pt x="6466107" y="1352615"/>
                </a:lnTo>
                <a:lnTo>
                  <a:pt x="6479834" y="1306075"/>
                </a:lnTo>
                <a:lnTo>
                  <a:pt x="6493784" y="1259588"/>
                </a:lnTo>
                <a:lnTo>
                  <a:pt x="6507959" y="1213155"/>
                </a:lnTo>
                <a:lnTo>
                  <a:pt x="6522357" y="1166777"/>
                </a:lnTo>
                <a:lnTo>
                  <a:pt x="6536979" y="1120454"/>
                </a:lnTo>
                <a:lnTo>
                  <a:pt x="6551825" y="1074187"/>
                </a:lnTo>
                <a:lnTo>
                  <a:pt x="6566895" y="1027977"/>
                </a:lnTo>
                <a:lnTo>
                  <a:pt x="6582189" y="981825"/>
                </a:lnTo>
                <a:lnTo>
                  <a:pt x="6597707" y="935732"/>
                </a:lnTo>
                <a:lnTo>
                  <a:pt x="6613449" y="889698"/>
                </a:lnTo>
                <a:lnTo>
                  <a:pt x="6629414" y="843725"/>
                </a:lnTo>
                <a:lnTo>
                  <a:pt x="6645604" y="797813"/>
                </a:lnTo>
                <a:lnTo>
                  <a:pt x="6662017" y="751963"/>
                </a:lnTo>
                <a:lnTo>
                  <a:pt x="6678654" y="706175"/>
                </a:lnTo>
                <a:lnTo>
                  <a:pt x="6695515" y="660452"/>
                </a:lnTo>
                <a:lnTo>
                  <a:pt x="6712600" y="614793"/>
                </a:lnTo>
                <a:lnTo>
                  <a:pt x="6729909" y="569199"/>
                </a:lnTo>
                <a:lnTo>
                  <a:pt x="6747441" y="523671"/>
                </a:lnTo>
                <a:lnTo>
                  <a:pt x="6765198" y="478211"/>
                </a:lnTo>
                <a:lnTo>
                  <a:pt x="6783178" y="432818"/>
                </a:lnTo>
                <a:lnTo>
                  <a:pt x="6801382" y="387494"/>
                </a:lnTo>
                <a:lnTo>
                  <a:pt x="6819810" y="342240"/>
                </a:lnTo>
                <a:lnTo>
                  <a:pt x="6838462" y="297056"/>
                </a:lnTo>
                <a:lnTo>
                  <a:pt x="6857338" y="251943"/>
                </a:lnTo>
                <a:lnTo>
                  <a:pt x="6876438" y="206902"/>
                </a:lnTo>
                <a:lnTo>
                  <a:pt x="6895761" y="161934"/>
                </a:lnTo>
                <a:lnTo>
                  <a:pt x="6915308" y="117040"/>
                </a:lnTo>
                <a:lnTo>
                  <a:pt x="6935080" y="72220"/>
                </a:lnTo>
                <a:lnTo>
                  <a:pt x="6955075" y="27476"/>
                </a:lnTo>
                <a:lnTo>
                  <a:pt x="6967512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20202" y="5233213"/>
            <a:ext cx="1805304" cy="553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20201" y="6008501"/>
            <a:ext cx="6189345" cy="299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49" b="0" i="0">
                <a:solidFill>
                  <a:srgbClr val="231F20"/>
                </a:solidFill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7" name="object 14">
            <a:extLst>
              <a:ext uri="{FF2B5EF4-FFF2-40B4-BE49-F238E27FC236}">
                <a16:creationId xmlns:a16="http://schemas.microsoft.com/office/drawing/2014/main" id="{9B8F9A71-8E7E-E1C8-32B1-D6D005505C77}"/>
              </a:ext>
            </a:extLst>
          </p:cNvPr>
          <p:cNvGrpSpPr/>
          <p:nvPr userDrawn="1"/>
        </p:nvGrpSpPr>
        <p:grpSpPr>
          <a:xfrm>
            <a:off x="18944741" y="10150614"/>
            <a:ext cx="664210" cy="403860"/>
            <a:chOff x="18944741" y="10150613"/>
            <a:chExt cx="664210" cy="403860"/>
          </a:xfrm>
        </p:grpSpPr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655B6443-8D2E-3176-6A2C-E7D827DA8FE6}"/>
                </a:ext>
              </a:extLst>
            </p:cNvPr>
            <p:cNvSpPr/>
            <p:nvPr/>
          </p:nvSpPr>
          <p:spPr>
            <a:xfrm>
              <a:off x="19460396" y="10151846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69" h="27940">
                  <a:moveTo>
                    <a:pt x="21172" y="0"/>
                  </a:moveTo>
                  <a:lnTo>
                    <a:pt x="5329" y="219"/>
                  </a:lnTo>
                  <a:lnTo>
                    <a:pt x="0" y="5696"/>
                  </a:lnTo>
                  <a:lnTo>
                    <a:pt x="10" y="22083"/>
                  </a:lnTo>
                  <a:lnTo>
                    <a:pt x="5842" y="27789"/>
                  </a:lnTo>
                  <a:lnTo>
                    <a:pt x="21831" y="27339"/>
                  </a:lnTo>
                  <a:lnTo>
                    <a:pt x="26386" y="22198"/>
                  </a:lnTo>
                  <a:lnTo>
                    <a:pt x="26386" y="13716"/>
                  </a:lnTo>
                  <a:lnTo>
                    <a:pt x="26376" y="5444"/>
                  </a:lnTo>
                  <a:lnTo>
                    <a:pt x="21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pic>
          <p:nvPicPr>
            <p:cNvPr id="9" name="object 16">
              <a:extLst>
                <a:ext uri="{FF2B5EF4-FFF2-40B4-BE49-F238E27FC236}">
                  <a16:creationId xmlns:a16="http://schemas.microsoft.com/office/drawing/2014/main" id="{B335F010-8D75-8008-5647-1E10E98586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4741" y="10150613"/>
              <a:ext cx="664123" cy="403451"/>
            </a:xfrm>
            <a:prstGeom prst="rect">
              <a:avLst/>
            </a:prstGeom>
          </p:spPr>
        </p:pic>
      </p:grpSp>
      <p:sp>
        <p:nvSpPr>
          <p:cNvPr id="10" name="object 17">
            <a:extLst>
              <a:ext uri="{FF2B5EF4-FFF2-40B4-BE49-F238E27FC236}">
                <a16:creationId xmlns:a16="http://schemas.microsoft.com/office/drawing/2014/main" id="{BAAC734F-EA44-C7DB-D8C1-CDBA604E55E5}"/>
              </a:ext>
            </a:extLst>
          </p:cNvPr>
          <p:cNvSpPr/>
          <p:nvPr userDrawn="1"/>
        </p:nvSpPr>
        <p:spPr>
          <a:xfrm>
            <a:off x="18847221" y="10150631"/>
            <a:ext cx="0" cy="403860"/>
          </a:xfrm>
          <a:custGeom>
            <a:avLst/>
            <a:gdLst/>
            <a:ahLst/>
            <a:cxnLst/>
            <a:rect l="l" t="t" r="r" b="b"/>
            <a:pathLst>
              <a:path h="403859">
                <a:moveTo>
                  <a:pt x="0" y="0"/>
                </a:moveTo>
                <a:lnTo>
                  <a:pt x="0" y="40343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E360BB65-AA69-E6B3-A657-2069F381F135}"/>
              </a:ext>
            </a:extLst>
          </p:cNvPr>
          <p:cNvSpPr txBox="1">
            <a:spLocks/>
          </p:cNvSpPr>
          <p:nvPr userDrawn="1"/>
        </p:nvSpPr>
        <p:spPr>
          <a:xfrm>
            <a:off x="18332292" y="10236989"/>
            <a:ext cx="40322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 marL="12699">
              <a:lnSpc>
                <a:spcPts val="2030"/>
              </a:lnSpc>
            </a:pPr>
            <a:r>
              <a:rPr lang="en-US" sz="1801" spc="54">
                <a:solidFill>
                  <a:schemeClr val="tx1"/>
                </a:solidFill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416594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C2D8-C122-7A89-8422-8C25337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BC879-88C5-C917-E795-AF7D049FA3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03010-7770-15E4-9E05-822B917DDE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D342F-938C-0025-2514-9390C8C1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228DDAE2-F4E9-971E-6A8F-A07BEA13ED05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3A22B84B-8376-F0DC-7438-C8CEDF7D09B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104098" cy="11308555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C46EB71-B0D4-6461-37C9-8A06812F975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104098" cy="11308556"/>
            </a:xfrm>
            <a:prstGeom prst="rect">
              <a:avLst/>
            </a:prstGeom>
          </p:spPr>
        </p:pic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33CCB958-76CC-D4D8-FB73-AD6144FE1F63}"/>
              </a:ext>
            </a:extLst>
          </p:cNvPr>
          <p:cNvGrpSpPr/>
          <p:nvPr userDrawn="1"/>
        </p:nvGrpSpPr>
        <p:grpSpPr>
          <a:xfrm>
            <a:off x="18944721" y="370543"/>
            <a:ext cx="782955" cy="10092690"/>
            <a:chOff x="18944721" y="370543"/>
            <a:chExt cx="782955" cy="10092690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F3097EA-252D-03AF-1F8B-CEE2B48CD3BC}"/>
                </a:ext>
              </a:extLst>
            </p:cNvPr>
            <p:cNvSpPr/>
            <p:nvPr/>
          </p:nvSpPr>
          <p:spPr>
            <a:xfrm>
              <a:off x="19191593" y="370553"/>
              <a:ext cx="288925" cy="114300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288658" y="51333"/>
                  </a:moveTo>
                  <a:lnTo>
                    <a:pt x="279298" y="41998"/>
                  </a:lnTo>
                  <a:lnTo>
                    <a:pt x="237197" y="0"/>
                  </a:lnTo>
                  <a:lnTo>
                    <a:pt x="218338" y="17437"/>
                  </a:lnTo>
                  <a:lnTo>
                    <a:pt x="196176" y="30657"/>
                  </a:lnTo>
                  <a:lnTo>
                    <a:pt x="171310" y="39052"/>
                  </a:lnTo>
                  <a:lnTo>
                    <a:pt x="170954" y="39090"/>
                  </a:lnTo>
                  <a:lnTo>
                    <a:pt x="169659" y="39243"/>
                  </a:lnTo>
                  <a:lnTo>
                    <a:pt x="144386" y="41986"/>
                  </a:lnTo>
                  <a:lnTo>
                    <a:pt x="117627" y="39090"/>
                  </a:lnTo>
                  <a:lnTo>
                    <a:pt x="92913" y="30810"/>
                  </a:lnTo>
                  <a:lnTo>
                    <a:pt x="70840" y="17754"/>
                  </a:lnTo>
                  <a:lnTo>
                    <a:pt x="52031" y="520"/>
                  </a:lnTo>
                  <a:lnTo>
                    <a:pt x="0" y="50888"/>
                  </a:lnTo>
                  <a:lnTo>
                    <a:pt x="29692" y="77216"/>
                  </a:lnTo>
                  <a:lnTo>
                    <a:pt x="64312" y="97180"/>
                  </a:lnTo>
                  <a:lnTo>
                    <a:pt x="103009" y="109880"/>
                  </a:lnTo>
                  <a:lnTo>
                    <a:pt x="103251" y="109880"/>
                  </a:lnTo>
                  <a:lnTo>
                    <a:pt x="144551" y="114261"/>
                  </a:lnTo>
                  <a:lnTo>
                    <a:pt x="186029" y="109880"/>
                  </a:lnTo>
                  <a:lnTo>
                    <a:pt x="224497" y="97320"/>
                  </a:lnTo>
                  <a:lnTo>
                    <a:pt x="259003" y="77495"/>
                  </a:lnTo>
                  <a:lnTo>
                    <a:pt x="288658" y="51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78388AE0-805F-65E0-696C-F6D63928572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8980961" y="432457"/>
              <a:ext cx="189884" cy="224402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34D048BB-D7FB-8D44-C8B5-71B4AFE3C919}"/>
                </a:ext>
              </a:extLst>
            </p:cNvPr>
            <p:cNvSpPr/>
            <p:nvPr/>
          </p:nvSpPr>
          <p:spPr>
            <a:xfrm>
              <a:off x="18944718" y="682148"/>
              <a:ext cx="782955" cy="281305"/>
            </a:xfrm>
            <a:custGeom>
              <a:avLst/>
              <a:gdLst/>
              <a:ahLst/>
              <a:cxnLst/>
              <a:rect l="l" t="t" r="r" b="b"/>
              <a:pathLst>
                <a:path w="782955" h="281305">
                  <a:moveTo>
                    <a:pt x="137617" y="167513"/>
                  </a:moveTo>
                  <a:lnTo>
                    <a:pt x="132397" y="125945"/>
                  </a:lnTo>
                  <a:lnTo>
                    <a:pt x="122199" y="96748"/>
                  </a:lnTo>
                  <a:lnTo>
                    <a:pt x="118643" y="86563"/>
                  </a:lnTo>
                  <a:lnTo>
                    <a:pt x="105867" y="65544"/>
                  </a:lnTo>
                  <a:lnTo>
                    <a:pt x="97637" y="51993"/>
                  </a:lnTo>
                  <a:lnTo>
                    <a:pt x="70459" y="22910"/>
                  </a:lnTo>
                  <a:lnTo>
                    <a:pt x="38201" y="0"/>
                  </a:lnTo>
                  <a:lnTo>
                    <a:pt x="10756" y="44437"/>
                  </a:lnTo>
                  <a:lnTo>
                    <a:pt x="0" y="61874"/>
                  </a:lnTo>
                  <a:lnTo>
                    <a:pt x="34569" y="90004"/>
                  </a:lnTo>
                  <a:lnTo>
                    <a:pt x="62103" y="142621"/>
                  </a:lnTo>
                  <a:lnTo>
                    <a:pt x="65392" y="169341"/>
                  </a:lnTo>
                  <a:lnTo>
                    <a:pt x="62979" y="195287"/>
                  </a:lnTo>
                  <a:lnTo>
                    <a:pt x="55308" y="219748"/>
                  </a:lnTo>
                  <a:lnTo>
                    <a:pt x="42849" y="242011"/>
                  </a:lnTo>
                  <a:lnTo>
                    <a:pt x="103784" y="281165"/>
                  </a:lnTo>
                  <a:lnTo>
                    <a:pt x="122618" y="246227"/>
                  </a:lnTo>
                  <a:lnTo>
                    <a:pt x="134124" y="207975"/>
                  </a:lnTo>
                  <a:lnTo>
                    <a:pt x="137617" y="167513"/>
                  </a:lnTo>
                  <a:close/>
                </a:path>
                <a:path w="782955" h="281305">
                  <a:moveTo>
                    <a:pt x="782421" y="61874"/>
                  </a:moveTo>
                  <a:lnTo>
                    <a:pt x="744245" y="12"/>
                  </a:lnTo>
                  <a:lnTo>
                    <a:pt x="711987" y="22910"/>
                  </a:lnTo>
                  <a:lnTo>
                    <a:pt x="684796" y="51981"/>
                  </a:lnTo>
                  <a:lnTo>
                    <a:pt x="663790" y="86550"/>
                  </a:lnTo>
                  <a:lnTo>
                    <a:pt x="650036" y="125945"/>
                  </a:lnTo>
                  <a:lnTo>
                    <a:pt x="644817" y="167500"/>
                  </a:lnTo>
                  <a:lnTo>
                    <a:pt x="648309" y="207975"/>
                  </a:lnTo>
                  <a:lnTo>
                    <a:pt x="659815" y="246227"/>
                  </a:lnTo>
                  <a:lnTo>
                    <a:pt x="678662" y="281165"/>
                  </a:lnTo>
                  <a:lnTo>
                    <a:pt x="739571" y="242011"/>
                  </a:lnTo>
                  <a:lnTo>
                    <a:pt x="727113" y="219760"/>
                  </a:lnTo>
                  <a:lnTo>
                    <a:pt x="719442" y="195287"/>
                  </a:lnTo>
                  <a:lnTo>
                    <a:pt x="717029" y="169341"/>
                  </a:lnTo>
                  <a:lnTo>
                    <a:pt x="720318" y="142621"/>
                  </a:lnTo>
                  <a:lnTo>
                    <a:pt x="729348" y="117094"/>
                  </a:lnTo>
                  <a:lnTo>
                    <a:pt x="743204" y="94818"/>
                  </a:lnTo>
                  <a:lnTo>
                    <a:pt x="761149" y="76250"/>
                  </a:lnTo>
                  <a:lnTo>
                    <a:pt x="782421" y="61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1C997C2B-B922-5821-D1B5-2A5CABDDB9D0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500690" y="432454"/>
              <a:ext cx="189871" cy="224404"/>
            </a:xfrm>
            <a:prstGeom prst="rect">
              <a:avLst/>
            </a:prstGeom>
          </p:spPr>
        </p:pic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FD6197E-C6E1-CD8F-F2B3-8FC0597180E3}"/>
                </a:ext>
              </a:extLst>
            </p:cNvPr>
            <p:cNvSpPr/>
            <p:nvPr/>
          </p:nvSpPr>
          <p:spPr>
            <a:xfrm>
              <a:off x="19062384" y="969536"/>
              <a:ext cx="546735" cy="9119235"/>
            </a:xfrm>
            <a:custGeom>
              <a:avLst/>
              <a:gdLst/>
              <a:ahLst/>
              <a:cxnLst/>
              <a:rect l="l" t="t" r="r" b="b"/>
              <a:pathLst>
                <a:path w="546734" h="9119235">
                  <a:moveTo>
                    <a:pt x="260692" y="138099"/>
                  </a:moveTo>
                  <a:lnTo>
                    <a:pt x="245135" y="101600"/>
                  </a:lnTo>
                  <a:lnTo>
                    <a:pt x="224929" y="72402"/>
                  </a:lnTo>
                  <a:lnTo>
                    <a:pt x="192938" y="40792"/>
                  </a:lnTo>
                  <a:lnTo>
                    <a:pt x="157187" y="18961"/>
                  </a:lnTo>
                  <a:lnTo>
                    <a:pt x="115570" y="4660"/>
                  </a:lnTo>
                  <a:lnTo>
                    <a:pt x="73202" y="12"/>
                  </a:lnTo>
                  <a:lnTo>
                    <a:pt x="54381" y="914"/>
                  </a:lnTo>
                  <a:lnTo>
                    <a:pt x="35826" y="3594"/>
                  </a:lnTo>
                  <a:lnTo>
                    <a:pt x="17653" y="8013"/>
                  </a:lnTo>
                  <a:lnTo>
                    <a:pt x="12" y="14135"/>
                  </a:lnTo>
                  <a:lnTo>
                    <a:pt x="24574" y="82562"/>
                  </a:lnTo>
                  <a:lnTo>
                    <a:pt x="49060" y="74866"/>
                  </a:lnTo>
                  <a:lnTo>
                    <a:pt x="74752" y="72402"/>
                  </a:lnTo>
                  <a:lnTo>
                    <a:pt x="126377" y="84315"/>
                  </a:lnTo>
                  <a:lnTo>
                    <a:pt x="166712" y="115125"/>
                  </a:lnTo>
                  <a:lnTo>
                    <a:pt x="192125" y="161315"/>
                  </a:lnTo>
                  <a:lnTo>
                    <a:pt x="214922" y="153593"/>
                  </a:lnTo>
                  <a:lnTo>
                    <a:pt x="260692" y="138099"/>
                  </a:lnTo>
                  <a:close/>
                </a:path>
                <a:path w="546734" h="9119235">
                  <a:moveTo>
                    <a:pt x="483590" y="9105151"/>
                  </a:moveTo>
                  <a:lnTo>
                    <a:pt x="483577" y="9096883"/>
                  </a:lnTo>
                  <a:lnTo>
                    <a:pt x="478383" y="9091435"/>
                  </a:lnTo>
                  <a:lnTo>
                    <a:pt x="462534" y="9091651"/>
                  </a:lnTo>
                  <a:lnTo>
                    <a:pt x="457200" y="9097137"/>
                  </a:lnTo>
                  <a:lnTo>
                    <a:pt x="457212" y="9113520"/>
                  </a:lnTo>
                  <a:lnTo>
                    <a:pt x="463042" y="9119222"/>
                  </a:lnTo>
                  <a:lnTo>
                    <a:pt x="479031" y="9118778"/>
                  </a:lnTo>
                  <a:lnTo>
                    <a:pt x="483590" y="9113634"/>
                  </a:lnTo>
                  <a:lnTo>
                    <a:pt x="483590" y="9105151"/>
                  </a:lnTo>
                  <a:close/>
                </a:path>
                <a:path w="546734" h="9119235">
                  <a:moveTo>
                    <a:pt x="546735" y="14122"/>
                  </a:moveTo>
                  <a:lnTo>
                    <a:pt x="529094" y="8013"/>
                  </a:lnTo>
                  <a:lnTo>
                    <a:pt x="510933" y="3594"/>
                  </a:lnTo>
                  <a:lnTo>
                    <a:pt x="492379" y="914"/>
                  </a:lnTo>
                  <a:lnTo>
                    <a:pt x="473570" y="0"/>
                  </a:lnTo>
                  <a:lnTo>
                    <a:pt x="452361" y="1155"/>
                  </a:lnTo>
                  <a:lnTo>
                    <a:pt x="431177" y="4648"/>
                  </a:lnTo>
                  <a:lnTo>
                    <a:pt x="410184" y="10566"/>
                  </a:lnTo>
                  <a:lnTo>
                    <a:pt x="389559" y="18961"/>
                  </a:lnTo>
                  <a:lnTo>
                    <a:pt x="353822" y="40792"/>
                  </a:lnTo>
                  <a:lnTo>
                    <a:pt x="324358" y="68745"/>
                  </a:lnTo>
                  <a:lnTo>
                    <a:pt x="301625" y="101600"/>
                  </a:lnTo>
                  <a:lnTo>
                    <a:pt x="286042" y="138099"/>
                  </a:lnTo>
                  <a:lnTo>
                    <a:pt x="319570" y="149453"/>
                  </a:lnTo>
                  <a:lnTo>
                    <a:pt x="354647" y="161328"/>
                  </a:lnTo>
                  <a:lnTo>
                    <a:pt x="361518" y="144462"/>
                  </a:lnTo>
                  <a:lnTo>
                    <a:pt x="365836" y="135407"/>
                  </a:lnTo>
                  <a:lnTo>
                    <a:pt x="392226" y="103403"/>
                  </a:lnTo>
                  <a:lnTo>
                    <a:pt x="445947" y="75463"/>
                  </a:lnTo>
                  <a:lnTo>
                    <a:pt x="472008" y="72402"/>
                  </a:lnTo>
                  <a:lnTo>
                    <a:pt x="497700" y="74866"/>
                  </a:lnTo>
                  <a:lnTo>
                    <a:pt x="522185" y="82562"/>
                  </a:lnTo>
                  <a:lnTo>
                    <a:pt x="525843" y="72402"/>
                  </a:lnTo>
                  <a:lnTo>
                    <a:pt x="546735" y="14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A4191C2A-714A-C4CE-85BD-4CA378BE6656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003939" y="10059733"/>
              <a:ext cx="664122" cy="403451"/>
            </a:xfrm>
            <a:prstGeom prst="rect">
              <a:avLst/>
            </a:prstGeom>
          </p:spPr>
        </p:pic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63EF01ED-C9C7-4065-D5A5-F35AB5317856}"/>
              </a:ext>
            </a:extLst>
          </p:cNvPr>
          <p:cNvSpPr txBox="1">
            <a:spLocks/>
          </p:cNvSpPr>
          <p:nvPr userDrawn="1"/>
        </p:nvSpPr>
        <p:spPr>
          <a:xfrm>
            <a:off x="18332292" y="10170219"/>
            <a:ext cx="40322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 marL="12699">
              <a:lnSpc>
                <a:spcPts val="2030"/>
              </a:lnSpc>
            </a:pPr>
            <a:r>
              <a:rPr lang="en-US" sz="1801" spc="54">
                <a:solidFill>
                  <a:schemeClr val="bg1"/>
                </a:solidFill>
              </a:rPr>
              <a:t>2.0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607834-EDF7-5239-ABF5-F2EC26E89FFC}"/>
              </a:ext>
            </a:extLst>
          </p:cNvPr>
          <p:cNvCxnSpPr/>
          <p:nvPr userDrawn="1"/>
        </p:nvCxnSpPr>
        <p:spPr>
          <a:xfrm>
            <a:off x="18815050" y="10063961"/>
            <a:ext cx="0" cy="4675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7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0E8E-9043-9D40-F0EF-BFE341E6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elle Sans ARA" panose="00000500000000000000" pitchFamily="50" charset="-78"/>
                <a:cs typeface="Adelle Sans ARA" panose="00000500000000000000" pitchFamily="50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3B069-F7ED-9517-352E-12CE6A25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CDD4C-DF95-02D2-780F-4B5F270075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11-Feb-26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2A53A-9D3E-D571-7744-C6F8E4CD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E943FB6-80C9-2364-21A5-EB54F9EC4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0104098" cy="11308556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0B7A26F0-758C-76A0-FAAD-57930B9DFE9C}"/>
              </a:ext>
            </a:extLst>
          </p:cNvPr>
          <p:cNvGrpSpPr/>
          <p:nvPr userDrawn="1"/>
        </p:nvGrpSpPr>
        <p:grpSpPr>
          <a:xfrm>
            <a:off x="18944721" y="370543"/>
            <a:ext cx="782955" cy="10092690"/>
            <a:chOff x="18944721" y="370543"/>
            <a:chExt cx="782955" cy="1009269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534934E-2D32-5E2B-84AE-EBAAA5BFEA62}"/>
                </a:ext>
              </a:extLst>
            </p:cNvPr>
            <p:cNvSpPr/>
            <p:nvPr/>
          </p:nvSpPr>
          <p:spPr>
            <a:xfrm>
              <a:off x="19191593" y="370553"/>
              <a:ext cx="288925" cy="114300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288658" y="51333"/>
                  </a:moveTo>
                  <a:lnTo>
                    <a:pt x="279298" y="41998"/>
                  </a:lnTo>
                  <a:lnTo>
                    <a:pt x="237197" y="0"/>
                  </a:lnTo>
                  <a:lnTo>
                    <a:pt x="218338" y="17437"/>
                  </a:lnTo>
                  <a:lnTo>
                    <a:pt x="196176" y="30657"/>
                  </a:lnTo>
                  <a:lnTo>
                    <a:pt x="171310" y="39052"/>
                  </a:lnTo>
                  <a:lnTo>
                    <a:pt x="170954" y="39090"/>
                  </a:lnTo>
                  <a:lnTo>
                    <a:pt x="169659" y="39243"/>
                  </a:lnTo>
                  <a:lnTo>
                    <a:pt x="144386" y="41986"/>
                  </a:lnTo>
                  <a:lnTo>
                    <a:pt x="117627" y="39090"/>
                  </a:lnTo>
                  <a:lnTo>
                    <a:pt x="92913" y="30810"/>
                  </a:lnTo>
                  <a:lnTo>
                    <a:pt x="70840" y="17754"/>
                  </a:lnTo>
                  <a:lnTo>
                    <a:pt x="52031" y="520"/>
                  </a:lnTo>
                  <a:lnTo>
                    <a:pt x="0" y="50888"/>
                  </a:lnTo>
                  <a:lnTo>
                    <a:pt x="29692" y="77216"/>
                  </a:lnTo>
                  <a:lnTo>
                    <a:pt x="64312" y="97180"/>
                  </a:lnTo>
                  <a:lnTo>
                    <a:pt x="103009" y="109880"/>
                  </a:lnTo>
                  <a:lnTo>
                    <a:pt x="103251" y="109880"/>
                  </a:lnTo>
                  <a:lnTo>
                    <a:pt x="144551" y="114261"/>
                  </a:lnTo>
                  <a:lnTo>
                    <a:pt x="186029" y="109880"/>
                  </a:lnTo>
                  <a:lnTo>
                    <a:pt x="224497" y="97320"/>
                  </a:lnTo>
                  <a:lnTo>
                    <a:pt x="259003" y="77495"/>
                  </a:lnTo>
                  <a:lnTo>
                    <a:pt x="288658" y="51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3D988F1-5D53-5DA5-6794-F1B72EAD619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8980961" y="432457"/>
              <a:ext cx="189884" cy="224402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61AB4636-E1F2-D9DB-4D81-0A4EE336CBF1}"/>
                </a:ext>
              </a:extLst>
            </p:cNvPr>
            <p:cNvSpPr/>
            <p:nvPr/>
          </p:nvSpPr>
          <p:spPr>
            <a:xfrm>
              <a:off x="18944718" y="682148"/>
              <a:ext cx="782955" cy="281305"/>
            </a:xfrm>
            <a:custGeom>
              <a:avLst/>
              <a:gdLst/>
              <a:ahLst/>
              <a:cxnLst/>
              <a:rect l="l" t="t" r="r" b="b"/>
              <a:pathLst>
                <a:path w="782955" h="281305">
                  <a:moveTo>
                    <a:pt x="137617" y="167513"/>
                  </a:moveTo>
                  <a:lnTo>
                    <a:pt x="132397" y="125945"/>
                  </a:lnTo>
                  <a:lnTo>
                    <a:pt x="122199" y="96748"/>
                  </a:lnTo>
                  <a:lnTo>
                    <a:pt x="118643" y="86563"/>
                  </a:lnTo>
                  <a:lnTo>
                    <a:pt x="105867" y="65544"/>
                  </a:lnTo>
                  <a:lnTo>
                    <a:pt x="97637" y="51993"/>
                  </a:lnTo>
                  <a:lnTo>
                    <a:pt x="70459" y="22910"/>
                  </a:lnTo>
                  <a:lnTo>
                    <a:pt x="38201" y="0"/>
                  </a:lnTo>
                  <a:lnTo>
                    <a:pt x="10756" y="44437"/>
                  </a:lnTo>
                  <a:lnTo>
                    <a:pt x="0" y="61874"/>
                  </a:lnTo>
                  <a:lnTo>
                    <a:pt x="34569" y="90004"/>
                  </a:lnTo>
                  <a:lnTo>
                    <a:pt x="62103" y="142621"/>
                  </a:lnTo>
                  <a:lnTo>
                    <a:pt x="65392" y="169341"/>
                  </a:lnTo>
                  <a:lnTo>
                    <a:pt x="62979" y="195287"/>
                  </a:lnTo>
                  <a:lnTo>
                    <a:pt x="55308" y="219748"/>
                  </a:lnTo>
                  <a:lnTo>
                    <a:pt x="42849" y="242011"/>
                  </a:lnTo>
                  <a:lnTo>
                    <a:pt x="103784" y="281165"/>
                  </a:lnTo>
                  <a:lnTo>
                    <a:pt x="122618" y="246227"/>
                  </a:lnTo>
                  <a:lnTo>
                    <a:pt x="134124" y="207975"/>
                  </a:lnTo>
                  <a:lnTo>
                    <a:pt x="137617" y="167513"/>
                  </a:lnTo>
                  <a:close/>
                </a:path>
                <a:path w="782955" h="281305">
                  <a:moveTo>
                    <a:pt x="782421" y="61874"/>
                  </a:moveTo>
                  <a:lnTo>
                    <a:pt x="744245" y="12"/>
                  </a:lnTo>
                  <a:lnTo>
                    <a:pt x="711987" y="22910"/>
                  </a:lnTo>
                  <a:lnTo>
                    <a:pt x="684796" y="51981"/>
                  </a:lnTo>
                  <a:lnTo>
                    <a:pt x="663790" y="86550"/>
                  </a:lnTo>
                  <a:lnTo>
                    <a:pt x="650036" y="125945"/>
                  </a:lnTo>
                  <a:lnTo>
                    <a:pt x="644817" y="167500"/>
                  </a:lnTo>
                  <a:lnTo>
                    <a:pt x="648309" y="207975"/>
                  </a:lnTo>
                  <a:lnTo>
                    <a:pt x="659815" y="246227"/>
                  </a:lnTo>
                  <a:lnTo>
                    <a:pt x="678662" y="281165"/>
                  </a:lnTo>
                  <a:lnTo>
                    <a:pt x="739571" y="242011"/>
                  </a:lnTo>
                  <a:lnTo>
                    <a:pt x="727113" y="219760"/>
                  </a:lnTo>
                  <a:lnTo>
                    <a:pt x="719442" y="195287"/>
                  </a:lnTo>
                  <a:lnTo>
                    <a:pt x="717029" y="169341"/>
                  </a:lnTo>
                  <a:lnTo>
                    <a:pt x="720318" y="142621"/>
                  </a:lnTo>
                  <a:lnTo>
                    <a:pt x="729348" y="117094"/>
                  </a:lnTo>
                  <a:lnTo>
                    <a:pt x="743204" y="94818"/>
                  </a:lnTo>
                  <a:lnTo>
                    <a:pt x="761149" y="76250"/>
                  </a:lnTo>
                  <a:lnTo>
                    <a:pt x="782421" y="61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0CF39CDC-B129-6759-E961-842441A9953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500690" y="432454"/>
              <a:ext cx="189871" cy="224404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C3917A1-A172-60C9-3866-A2CE3448706C}"/>
                </a:ext>
              </a:extLst>
            </p:cNvPr>
            <p:cNvSpPr/>
            <p:nvPr/>
          </p:nvSpPr>
          <p:spPr>
            <a:xfrm>
              <a:off x="19062384" y="969536"/>
              <a:ext cx="546735" cy="9119235"/>
            </a:xfrm>
            <a:custGeom>
              <a:avLst/>
              <a:gdLst/>
              <a:ahLst/>
              <a:cxnLst/>
              <a:rect l="l" t="t" r="r" b="b"/>
              <a:pathLst>
                <a:path w="546734" h="9119235">
                  <a:moveTo>
                    <a:pt x="260692" y="138099"/>
                  </a:moveTo>
                  <a:lnTo>
                    <a:pt x="245135" y="101600"/>
                  </a:lnTo>
                  <a:lnTo>
                    <a:pt x="224929" y="72402"/>
                  </a:lnTo>
                  <a:lnTo>
                    <a:pt x="192938" y="40792"/>
                  </a:lnTo>
                  <a:lnTo>
                    <a:pt x="157187" y="18961"/>
                  </a:lnTo>
                  <a:lnTo>
                    <a:pt x="115570" y="4660"/>
                  </a:lnTo>
                  <a:lnTo>
                    <a:pt x="73202" y="12"/>
                  </a:lnTo>
                  <a:lnTo>
                    <a:pt x="54381" y="914"/>
                  </a:lnTo>
                  <a:lnTo>
                    <a:pt x="35826" y="3594"/>
                  </a:lnTo>
                  <a:lnTo>
                    <a:pt x="17653" y="8013"/>
                  </a:lnTo>
                  <a:lnTo>
                    <a:pt x="12" y="14135"/>
                  </a:lnTo>
                  <a:lnTo>
                    <a:pt x="24574" y="82562"/>
                  </a:lnTo>
                  <a:lnTo>
                    <a:pt x="49060" y="74866"/>
                  </a:lnTo>
                  <a:lnTo>
                    <a:pt x="74752" y="72402"/>
                  </a:lnTo>
                  <a:lnTo>
                    <a:pt x="126377" y="84315"/>
                  </a:lnTo>
                  <a:lnTo>
                    <a:pt x="166712" y="115125"/>
                  </a:lnTo>
                  <a:lnTo>
                    <a:pt x="192125" y="161315"/>
                  </a:lnTo>
                  <a:lnTo>
                    <a:pt x="214922" y="153593"/>
                  </a:lnTo>
                  <a:lnTo>
                    <a:pt x="260692" y="138099"/>
                  </a:lnTo>
                  <a:close/>
                </a:path>
                <a:path w="546734" h="9119235">
                  <a:moveTo>
                    <a:pt x="483590" y="9105151"/>
                  </a:moveTo>
                  <a:lnTo>
                    <a:pt x="483577" y="9096883"/>
                  </a:lnTo>
                  <a:lnTo>
                    <a:pt x="478383" y="9091435"/>
                  </a:lnTo>
                  <a:lnTo>
                    <a:pt x="462534" y="9091651"/>
                  </a:lnTo>
                  <a:lnTo>
                    <a:pt x="457200" y="9097137"/>
                  </a:lnTo>
                  <a:lnTo>
                    <a:pt x="457212" y="9113520"/>
                  </a:lnTo>
                  <a:lnTo>
                    <a:pt x="463042" y="9119222"/>
                  </a:lnTo>
                  <a:lnTo>
                    <a:pt x="479031" y="9118778"/>
                  </a:lnTo>
                  <a:lnTo>
                    <a:pt x="483590" y="9113634"/>
                  </a:lnTo>
                  <a:lnTo>
                    <a:pt x="483590" y="9105151"/>
                  </a:lnTo>
                  <a:close/>
                </a:path>
                <a:path w="546734" h="9119235">
                  <a:moveTo>
                    <a:pt x="546735" y="14122"/>
                  </a:moveTo>
                  <a:lnTo>
                    <a:pt x="529094" y="8013"/>
                  </a:lnTo>
                  <a:lnTo>
                    <a:pt x="510933" y="3594"/>
                  </a:lnTo>
                  <a:lnTo>
                    <a:pt x="492379" y="914"/>
                  </a:lnTo>
                  <a:lnTo>
                    <a:pt x="473570" y="0"/>
                  </a:lnTo>
                  <a:lnTo>
                    <a:pt x="452361" y="1155"/>
                  </a:lnTo>
                  <a:lnTo>
                    <a:pt x="431177" y="4648"/>
                  </a:lnTo>
                  <a:lnTo>
                    <a:pt x="410184" y="10566"/>
                  </a:lnTo>
                  <a:lnTo>
                    <a:pt x="389559" y="18961"/>
                  </a:lnTo>
                  <a:lnTo>
                    <a:pt x="353822" y="40792"/>
                  </a:lnTo>
                  <a:lnTo>
                    <a:pt x="324358" y="68745"/>
                  </a:lnTo>
                  <a:lnTo>
                    <a:pt x="301625" y="101600"/>
                  </a:lnTo>
                  <a:lnTo>
                    <a:pt x="286042" y="138099"/>
                  </a:lnTo>
                  <a:lnTo>
                    <a:pt x="319570" y="149453"/>
                  </a:lnTo>
                  <a:lnTo>
                    <a:pt x="354647" y="161328"/>
                  </a:lnTo>
                  <a:lnTo>
                    <a:pt x="361518" y="144462"/>
                  </a:lnTo>
                  <a:lnTo>
                    <a:pt x="365836" y="135407"/>
                  </a:lnTo>
                  <a:lnTo>
                    <a:pt x="392226" y="103403"/>
                  </a:lnTo>
                  <a:lnTo>
                    <a:pt x="445947" y="75463"/>
                  </a:lnTo>
                  <a:lnTo>
                    <a:pt x="472008" y="72402"/>
                  </a:lnTo>
                  <a:lnTo>
                    <a:pt x="497700" y="74866"/>
                  </a:lnTo>
                  <a:lnTo>
                    <a:pt x="522185" y="82562"/>
                  </a:lnTo>
                  <a:lnTo>
                    <a:pt x="525843" y="72402"/>
                  </a:lnTo>
                  <a:lnTo>
                    <a:pt x="546735" y="14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EEA6CF61-103F-8748-EB9A-21308AD2D66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003939" y="10059733"/>
              <a:ext cx="664122" cy="403451"/>
            </a:xfrm>
            <a:prstGeom prst="rect">
              <a:avLst/>
            </a:prstGeom>
          </p:spPr>
        </p:pic>
      </p:grpSp>
      <p:sp>
        <p:nvSpPr>
          <p:cNvPr id="14" name="object 18">
            <a:extLst>
              <a:ext uri="{FF2B5EF4-FFF2-40B4-BE49-F238E27FC236}">
                <a16:creationId xmlns:a16="http://schemas.microsoft.com/office/drawing/2014/main" id="{D09BFCE9-A367-3CE8-5B07-183F802B7B93}"/>
              </a:ext>
            </a:extLst>
          </p:cNvPr>
          <p:cNvSpPr txBox="1">
            <a:spLocks/>
          </p:cNvSpPr>
          <p:nvPr userDrawn="1"/>
        </p:nvSpPr>
        <p:spPr>
          <a:xfrm>
            <a:off x="18332292" y="10170219"/>
            <a:ext cx="40322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 marL="12699">
              <a:lnSpc>
                <a:spcPts val="2030"/>
              </a:lnSpc>
            </a:pPr>
            <a:r>
              <a:rPr lang="en-US" sz="1801" spc="54">
                <a:solidFill>
                  <a:schemeClr val="bg1"/>
                </a:solidFill>
              </a:rPr>
              <a:t>2.0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24C07-5F68-8225-EAD0-31BEB91943E1}"/>
              </a:ext>
            </a:extLst>
          </p:cNvPr>
          <p:cNvCxnSpPr/>
          <p:nvPr userDrawn="1"/>
        </p:nvCxnSpPr>
        <p:spPr>
          <a:xfrm>
            <a:off x="18815050" y="10063961"/>
            <a:ext cx="0" cy="4675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795"/>
            <a:ext cx="1427480" cy="1665605"/>
          </a:xfrm>
          <a:custGeom>
            <a:avLst/>
            <a:gdLst/>
            <a:ahLst/>
            <a:cxnLst/>
            <a:rect l="l" t="t" r="r" b="b"/>
            <a:pathLst>
              <a:path w="1427480" h="1665605">
                <a:moveTo>
                  <a:pt x="0" y="1264155"/>
                </a:moveTo>
                <a:lnTo>
                  <a:pt x="37896" y="1289042"/>
                </a:lnTo>
                <a:lnTo>
                  <a:pt x="80183" y="1315555"/>
                </a:lnTo>
                <a:lnTo>
                  <a:pt x="122897" y="1341100"/>
                </a:lnTo>
                <a:lnTo>
                  <a:pt x="166022" y="1365677"/>
                </a:lnTo>
                <a:lnTo>
                  <a:pt x="209541" y="1389286"/>
                </a:lnTo>
                <a:lnTo>
                  <a:pt x="253439" y="1411928"/>
                </a:lnTo>
                <a:lnTo>
                  <a:pt x="297700" y="1433601"/>
                </a:lnTo>
                <a:lnTo>
                  <a:pt x="342307" y="1454306"/>
                </a:lnTo>
                <a:lnTo>
                  <a:pt x="387244" y="1474043"/>
                </a:lnTo>
                <a:lnTo>
                  <a:pt x="432497" y="1492813"/>
                </a:lnTo>
                <a:lnTo>
                  <a:pt x="478048" y="1510614"/>
                </a:lnTo>
                <a:lnTo>
                  <a:pt x="523881" y="1527447"/>
                </a:lnTo>
                <a:lnTo>
                  <a:pt x="569982" y="1543313"/>
                </a:lnTo>
                <a:lnTo>
                  <a:pt x="616333" y="1558210"/>
                </a:lnTo>
                <a:lnTo>
                  <a:pt x="662919" y="1572140"/>
                </a:lnTo>
                <a:lnTo>
                  <a:pt x="709723" y="1585102"/>
                </a:lnTo>
                <a:lnTo>
                  <a:pt x="756731" y="1597095"/>
                </a:lnTo>
                <a:lnTo>
                  <a:pt x="803925" y="1608121"/>
                </a:lnTo>
                <a:lnTo>
                  <a:pt x="851290" y="1618179"/>
                </a:lnTo>
                <a:lnTo>
                  <a:pt x="898810" y="1627269"/>
                </a:lnTo>
                <a:lnTo>
                  <a:pt x="946469" y="1635391"/>
                </a:lnTo>
                <a:lnTo>
                  <a:pt x="994250" y="1642545"/>
                </a:lnTo>
                <a:lnTo>
                  <a:pt x="1042139" y="1648732"/>
                </a:lnTo>
                <a:lnTo>
                  <a:pt x="1090118" y="1653950"/>
                </a:lnTo>
                <a:lnTo>
                  <a:pt x="1138172" y="1658200"/>
                </a:lnTo>
                <a:lnTo>
                  <a:pt x="1186286" y="1661483"/>
                </a:lnTo>
                <a:lnTo>
                  <a:pt x="1234442" y="1663797"/>
                </a:lnTo>
                <a:lnTo>
                  <a:pt x="1282625" y="1665144"/>
                </a:lnTo>
                <a:lnTo>
                  <a:pt x="1330819" y="1665523"/>
                </a:lnTo>
                <a:lnTo>
                  <a:pt x="1379009" y="1664933"/>
                </a:lnTo>
                <a:lnTo>
                  <a:pt x="1427177" y="1663376"/>
                </a:lnTo>
                <a:lnTo>
                  <a:pt x="1411062" y="785141"/>
                </a:lnTo>
                <a:lnTo>
                  <a:pt x="1363417" y="787254"/>
                </a:lnTo>
                <a:lnTo>
                  <a:pt x="1315743" y="787865"/>
                </a:lnTo>
                <a:lnTo>
                  <a:pt x="1268080" y="786974"/>
                </a:lnTo>
                <a:lnTo>
                  <a:pt x="1220465" y="784581"/>
                </a:lnTo>
                <a:lnTo>
                  <a:pt x="1172937" y="780685"/>
                </a:lnTo>
                <a:lnTo>
                  <a:pt x="1125532" y="775285"/>
                </a:lnTo>
                <a:lnTo>
                  <a:pt x="1078290" y="768381"/>
                </a:lnTo>
                <a:lnTo>
                  <a:pt x="1031247" y="759973"/>
                </a:lnTo>
                <a:lnTo>
                  <a:pt x="984443" y="750061"/>
                </a:lnTo>
                <a:lnTo>
                  <a:pt x="937914" y="738642"/>
                </a:lnTo>
                <a:lnTo>
                  <a:pt x="891700" y="725719"/>
                </a:lnTo>
                <a:lnTo>
                  <a:pt x="845837" y="711289"/>
                </a:lnTo>
                <a:lnTo>
                  <a:pt x="800364" y="695352"/>
                </a:lnTo>
                <a:lnTo>
                  <a:pt x="755318" y="677908"/>
                </a:lnTo>
                <a:lnTo>
                  <a:pt x="710738" y="658957"/>
                </a:lnTo>
                <a:lnTo>
                  <a:pt x="666662" y="638498"/>
                </a:lnTo>
                <a:lnTo>
                  <a:pt x="623127" y="616530"/>
                </a:lnTo>
                <a:lnTo>
                  <a:pt x="580172" y="593053"/>
                </a:lnTo>
                <a:lnTo>
                  <a:pt x="537834" y="568067"/>
                </a:lnTo>
                <a:lnTo>
                  <a:pt x="496152" y="541571"/>
                </a:lnTo>
                <a:lnTo>
                  <a:pt x="455163" y="513565"/>
                </a:lnTo>
                <a:lnTo>
                  <a:pt x="414905" y="484047"/>
                </a:lnTo>
                <a:lnTo>
                  <a:pt x="375416" y="453019"/>
                </a:lnTo>
                <a:lnTo>
                  <a:pt x="336735" y="420479"/>
                </a:lnTo>
                <a:lnTo>
                  <a:pt x="298899" y="386426"/>
                </a:lnTo>
                <a:lnTo>
                  <a:pt x="261945" y="350861"/>
                </a:lnTo>
                <a:lnTo>
                  <a:pt x="226026" y="313846"/>
                </a:lnTo>
                <a:lnTo>
                  <a:pt x="191634" y="275925"/>
                </a:lnTo>
                <a:lnTo>
                  <a:pt x="158769" y="237138"/>
                </a:lnTo>
                <a:lnTo>
                  <a:pt x="127430" y="197523"/>
                </a:lnTo>
                <a:lnTo>
                  <a:pt x="97617" y="157120"/>
                </a:lnTo>
                <a:lnTo>
                  <a:pt x="69331" y="115967"/>
                </a:lnTo>
                <a:lnTo>
                  <a:pt x="42571" y="74104"/>
                </a:lnTo>
                <a:lnTo>
                  <a:pt x="17337" y="31568"/>
                </a:lnTo>
                <a:lnTo>
                  <a:pt x="0" y="0"/>
                </a:lnTo>
              </a:path>
            </a:pathLst>
          </a:custGeom>
          <a:ln w="11392">
            <a:solidFill>
              <a:srgbClr val="852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646" y="690739"/>
            <a:ext cx="7372350" cy="113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5246" y="2225063"/>
            <a:ext cx="16337915" cy="6056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8332291" y="10236988"/>
            <a:ext cx="403225" cy="2736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30"/>
              </a:lnSpc>
            </a:pPr>
            <a:r>
              <a:rPr spc="55"/>
              <a:t>2.0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52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797"/>
            <a:ext cx="1427480" cy="1665604"/>
          </a:xfrm>
          <a:custGeom>
            <a:avLst/>
            <a:gdLst/>
            <a:ahLst/>
            <a:cxnLst/>
            <a:rect l="l" t="t" r="r" b="b"/>
            <a:pathLst>
              <a:path w="1427480" h="1665605">
                <a:moveTo>
                  <a:pt x="0" y="1264155"/>
                </a:moveTo>
                <a:lnTo>
                  <a:pt x="37896" y="1289042"/>
                </a:lnTo>
                <a:lnTo>
                  <a:pt x="80183" y="1315555"/>
                </a:lnTo>
                <a:lnTo>
                  <a:pt x="122897" y="1341100"/>
                </a:lnTo>
                <a:lnTo>
                  <a:pt x="166022" y="1365677"/>
                </a:lnTo>
                <a:lnTo>
                  <a:pt x="209541" y="1389286"/>
                </a:lnTo>
                <a:lnTo>
                  <a:pt x="253439" y="1411928"/>
                </a:lnTo>
                <a:lnTo>
                  <a:pt x="297700" y="1433601"/>
                </a:lnTo>
                <a:lnTo>
                  <a:pt x="342307" y="1454306"/>
                </a:lnTo>
                <a:lnTo>
                  <a:pt x="387244" y="1474043"/>
                </a:lnTo>
                <a:lnTo>
                  <a:pt x="432497" y="1492813"/>
                </a:lnTo>
                <a:lnTo>
                  <a:pt x="478048" y="1510614"/>
                </a:lnTo>
                <a:lnTo>
                  <a:pt x="523881" y="1527447"/>
                </a:lnTo>
                <a:lnTo>
                  <a:pt x="569982" y="1543313"/>
                </a:lnTo>
                <a:lnTo>
                  <a:pt x="616333" y="1558210"/>
                </a:lnTo>
                <a:lnTo>
                  <a:pt x="662919" y="1572140"/>
                </a:lnTo>
                <a:lnTo>
                  <a:pt x="709723" y="1585102"/>
                </a:lnTo>
                <a:lnTo>
                  <a:pt x="756731" y="1597095"/>
                </a:lnTo>
                <a:lnTo>
                  <a:pt x="803925" y="1608121"/>
                </a:lnTo>
                <a:lnTo>
                  <a:pt x="851290" y="1618179"/>
                </a:lnTo>
                <a:lnTo>
                  <a:pt x="898810" y="1627269"/>
                </a:lnTo>
                <a:lnTo>
                  <a:pt x="946469" y="1635391"/>
                </a:lnTo>
                <a:lnTo>
                  <a:pt x="994250" y="1642545"/>
                </a:lnTo>
                <a:lnTo>
                  <a:pt x="1042139" y="1648732"/>
                </a:lnTo>
                <a:lnTo>
                  <a:pt x="1090118" y="1653950"/>
                </a:lnTo>
                <a:lnTo>
                  <a:pt x="1138172" y="1658200"/>
                </a:lnTo>
                <a:lnTo>
                  <a:pt x="1186286" y="1661483"/>
                </a:lnTo>
                <a:lnTo>
                  <a:pt x="1234442" y="1663797"/>
                </a:lnTo>
                <a:lnTo>
                  <a:pt x="1282625" y="1665144"/>
                </a:lnTo>
                <a:lnTo>
                  <a:pt x="1330819" y="1665523"/>
                </a:lnTo>
                <a:lnTo>
                  <a:pt x="1379009" y="1664933"/>
                </a:lnTo>
                <a:lnTo>
                  <a:pt x="1427177" y="1663376"/>
                </a:lnTo>
                <a:lnTo>
                  <a:pt x="1411062" y="785141"/>
                </a:lnTo>
                <a:lnTo>
                  <a:pt x="1363417" y="787254"/>
                </a:lnTo>
                <a:lnTo>
                  <a:pt x="1315743" y="787865"/>
                </a:lnTo>
                <a:lnTo>
                  <a:pt x="1268080" y="786974"/>
                </a:lnTo>
                <a:lnTo>
                  <a:pt x="1220465" y="784581"/>
                </a:lnTo>
                <a:lnTo>
                  <a:pt x="1172937" y="780685"/>
                </a:lnTo>
                <a:lnTo>
                  <a:pt x="1125532" y="775285"/>
                </a:lnTo>
                <a:lnTo>
                  <a:pt x="1078290" y="768381"/>
                </a:lnTo>
                <a:lnTo>
                  <a:pt x="1031247" y="759973"/>
                </a:lnTo>
                <a:lnTo>
                  <a:pt x="984443" y="750061"/>
                </a:lnTo>
                <a:lnTo>
                  <a:pt x="937914" y="738642"/>
                </a:lnTo>
                <a:lnTo>
                  <a:pt x="891700" y="725719"/>
                </a:lnTo>
                <a:lnTo>
                  <a:pt x="845837" y="711289"/>
                </a:lnTo>
                <a:lnTo>
                  <a:pt x="800364" y="695352"/>
                </a:lnTo>
                <a:lnTo>
                  <a:pt x="755318" y="677908"/>
                </a:lnTo>
                <a:lnTo>
                  <a:pt x="710738" y="658957"/>
                </a:lnTo>
                <a:lnTo>
                  <a:pt x="666662" y="638498"/>
                </a:lnTo>
                <a:lnTo>
                  <a:pt x="623127" y="616530"/>
                </a:lnTo>
                <a:lnTo>
                  <a:pt x="580172" y="593053"/>
                </a:lnTo>
                <a:lnTo>
                  <a:pt x="537834" y="568067"/>
                </a:lnTo>
                <a:lnTo>
                  <a:pt x="496152" y="541571"/>
                </a:lnTo>
                <a:lnTo>
                  <a:pt x="455163" y="513565"/>
                </a:lnTo>
                <a:lnTo>
                  <a:pt x="414905" y="484047"/>
                </a:lnTo>
                <a:lnTo>
                  <a:pt x="375416" y="453019"/>
                </a:lnTo>
                <a:lnTo>
                  <a:pt x="336735" y="420479"/>
                </a:lnTo>
                <a:lnTo>
                  <a:pt x="298899" y="386426"/>
                </a:lnTo>
                <a:lnTo>
                  <a:pt x="261945" y="350861"/>
                </a:lnTo>
                <a:lnTo>
                  <a:pt x="226026" y="313846"/>
                </a:lnTo>
                <a:lnTo>
                  <a:pt x="191634" y="275925"/>
                </a:lnTo>
                <a:lnTo>
                  <a:pt x="158769" y="237138"/>
                </a:lnTo>
                <a:lnTo>
                  <a:pt x="127430" y="197523"/>
                </a:lnTo>
                <a:lnTo>
                  <a:pt x="97617" y="157120"/>
                </a:lnTo>
                <a:lnTo>
                  <a:pt x="69331" y="115967"/>
                </a:lnTo>
                <a:lnTo>
                  <a:pt x="42571" y="74104"/>
                </a:lnTo>
                <a:lnTo>
                  <a:pt x="17337" y="31568"/>
                </a:lnTo>
                <a:lnTo>
                  <a:pt x="0" y="0"/>
                </a:lnTo>
              </a:path>
            </a:pathLst>
          </a:custGeom>
          <a:ln w="11392">
            <a:solidFill>
              <a:srgbClr val="8428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647" y="690739"/>
            <a:ext cx="151803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40647" y="1966282"/>
            <a:ext cx="1324673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11-Feb-26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4" y="10517696"/>
            <a:ext cx="462394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E27D39B4-7DB7-8C74-A964-711DCF159972}"/>
              </a:ext>
            </a:extLst>
          </p:cNvPr>
          <p:cNvGrpSpPr/>
          <p:nvPr userDrawn="1"/>
        </p:nvGrpSpPr>
        <p:grpSpPr>
          <a:xfrm>
            <a:off x="18944722" y="621847"/>
            <a:ext cx="782955" cy="760729"/>
            <a:chOff x="18944722" y="621845"/>
            <a:chExt cx="782955" cy="76073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B08DC341-E344-2C1C-8AAD-864E1F873E96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91594" y="621845"/>
              <a:ext cx="288661" cy="114268"/>
            </a:xfrm>
            <a:prstGeom prst="rect">
              <a:avLst/>
            </a:prstGeom>
          </p:spPr>
        </p:pic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05839A36-8099-D65D-6BC0-51A4C5311E2D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80962" y="683759"/>
              <a:ext cx="189884" cy="224401"/>
            </a:xfrm>
            <a:prstGeom prst="rect">
              <a:avLst/>
            </a:prstGeom>
          </p:spPr>
        </p:pic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FE2BD59-719E-77EE-C4F4-EB75CD03D92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44722" y="933448"/>
              <a:ext cx="137611" cy="281153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5ED056EE-460A-6F1B-2999-E546C57A55D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89546" y="933448"/>
              <a:ext cx="137602" cy="281153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8B6114E0-A63C-62B2-CB32-82E2A906F5B6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00692" y="683759"/>
              <a:ext cx="189871" cy="224401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DD924E9E-ABEE-058D-DBC7-1EEEDD94EFE8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348448" y="1220842"/>
              <a:ext cx="260683" cy="161314"/>
            </a:xfrm>
            <a:prstGeom prst="rect">
              <a:avLst/>
            </a:prstGeom>
          </p:spPr>
        </p:pic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4248A7AC-44DE-0015-12B9-8BACE4128DCC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062394" y="1220842"/>
              <a:ext cx="260683" cy="161314"/>
            </a:xfrm>
            <a:prstGeom prst="rect">
              <a:avLst/>
            </a:prstGeom>
          </p:spPr>
        </p:pic>
      </p:grpSp>
      <p:grpSp>
        <p:nvGrpSpPr>
          <p:cNvPr id="21" name="object 14">
            <a:extLst>
              <a:ext uri="{FF2B5EF4-FFF2-40B4-BE49-F238E27FC236}">
                <a16:creationId xmlns:a16="http://schemas.microsoft.com/office/drawing/2014/main" id="{1F755165-28BC-5494-A6DD-38378C3344EB}"/>
              </a:ext>
            </a:extLst>
          </p:cNvPr>
          <p:cNvGrpSpPr/>
          <p:nvPr userDrawn="1"/>
        </p:nvGrpSpPr>
        <p:grpSpPr>
          <a:xfrm>
            <a:off x="18944741" y="10150614"/>
            <a:ext cx="664210" cy="403860"/>
            <a:chOff x="18944741" y="10150613"/>
            <a:chExt cx="664210" cy="403860"/>
          </a:xfrm>
        </p:grpSpPr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849AC3AB-B155-E2B3-9AAE-8313790B6475}"/>
                </a:ext>
              </a:extLst>
            </p:cNvPr>
            <p:cNvSpPr/>
            <p:nvPr/>
          </p:nvSpPr>
          <p:spPr>
            <a:xfrm>
              <a:off x="19460396" y="10151846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69" h="27940">
                  <a:moveTo>
                    <a:pt x="21172" y="0"/>
                  </a:moveTo>
                  <a:lnTo>
                    <a:pt x="5329" y="219"/>
                  </a:lnTo>
                  <a:lnTo>
                    <a:pt x="0" y="5696"/>
                  </a:lnTo>
                  <a:lnTo>
                    <a:pt x="10" y="22083"/>
                  </a:lnTo>
                  <a:lnTo>
                    <a:pt x="5842" y="27789"/>
                  </a:lnTo>
                  <a:lnTo>
                    <a:pt x="21831" y="27339"/>
                  </a:lnTo>
                  <a:lnTo>
                    <a:pt x="26386" y="22198"/>
                  </a:lnTo>
                  <a:lnTo>
                    <a:pt x="26386" y="13716"/>
                  </a:lnTo>
                  <a:lnTo>
                    <a:pt x="26376" y="5444"/>
                  </a:lnTo>
                  <a:lnTo>
                    <a:pt x="21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51B15B4D-0DEC-B56B-CEB9-3433E6BC8D8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44741" y="10150613"/>
              <a:ext cx="664123" cy="403451"/>
            </a:xfrm>
            <a:prstGeom prst="rect">
              <a:avLst/>
            </a:prstGeom>
          </p:spPr>
        </p:pic>
      </p:grpSp>
      <p:sp>
        <p:nvSpPr>
          <p:cNvPr id="24" name="object 17">
            <a:extLst>
              <a:ext uri="{FF2B5EF4-FFF2-40B4-BE49-F238E27FC236}">
                <a16:creationId xmlns:a16="http://schemas.microsoft.com/office/drawing/2014/main" id="{2C83CA87-98EA-5559-626A-2DF187BE4AB3}"/>
              </a:ext>
            </a:extLst>
          </p:cNvPr>
          <p:cNvSpPr/>
          <p:nvPr userDrawn="1"/>
        </p:nvSpPr>
        <p:spPr>
          <a:xfrm>
            <a:off x="18847221" y="10150631"/>
            <a:ext cx="0" cy="403860"/>
          </a:xfrm>
          <a:custGeom>
            <a:avLst/>
            <a:gdLst/>
            <a:ahLst/>
            <a:cxnLst/>
            <a:rect l="l" t="t" r="r" b="b"/>
            <a:pathLst>
              <a:path h="403859">
                <a:moveTo>
                  <a:pt x="0" y="0"/>
                </a:moveTo>
                <a:lnTo>
                  <a:pt x="0" y="403432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A212249C-A23B-4F35-3C23-EA367C8E79AB}"/>
              </a:ext>
            </a:extLst>
          </p:cNvPr>
          <p:cNvSpPr txBox="1">
            <a:spLocks/>
          </p:cNvSpPr>
          <p:nvPr userDrawn="1"/>
        </p:nvSpPr>
        <p:spPr>
          <a:xfrm>
            <a:off x="18332292" y="10236989"/>
            <a:ext cx="40322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</a:lstStyle>
          <a:p>
            <a:pPr marL="12699">
              <a:lnSpc>
                <a:spcPts val="2030"/>
              </a:lnSpc>
            </a:pPr>
            <a:r>
              <a:rPr lang="en-US" sz="1801" spc="54">
                <a:solidFill>
                  <a:schemeClr val="tx1"/>
                </a:solidFill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97063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7" r:id="rId13"/>
  </p:sldLayoutIdLst>
  <p:txStyles>
    <p:titleStyle>
      <a:lvl1pPr>
        <a:defRPr>
          <a:latin typeface="Adelle Sans ARA" panose="00000500000000000000" pitchFamily="50" charset="-78"/>
          <a:ea typeface="+mj-ea"/>
          <a:cs typeface="Adelle Sans ARA" panose="00000500000000000000" pitchFamily="50" charset="-78"/>
        </a:defRPr>
      </a:lvl1pPr>
    </p:titleStyle>
    <p:bodyStyle>
      <a:lvl1pPr marL="0">
        <a:defRPr>
          <a:latin typeface="Adelle Sans ARA" panose="00000500000000000000" pitchFamily="50" charset="-78"/>
          <a:ea typeface="+mn-ea"/>
          <a:cs typeface="Adelle Sans ARA" panose="00000500000000000000" pitchFamily="50" charset="-78"/>
        </a:defRPr>
      </a:lvl1pPr>
      <a:lvl2pPr marL="457179">
        <a:defRPr>
          <a:latin typeface="+mn-lt"/>
          <a:ea typeface="+mn-ea"/>
          <a:cs typeface="+mn-cs"/>
        </a:defRPr>
      </a:lvl2pPr>
      <a:lvl3pPr marL="914357">
        <a:defRPr>
          <a:latin typeface="+mn-lt"/>
          <a:ea typeface="+mn-ea"/>
          <a:cs typeface="+mn-cs"/>
        </a:defRPr>
      </a:lvl3pPr>
      <a:lvl4pPr marL="1371536">
        <a:defRPr>
          <a:latin typeface="+mn-lt"/>
          <a:ea typeface="+mn-ea"/>
          <a:cs typeface="+mn-cs"/>
        </a:defRPr>
      </a:lvl4pPr>
      <a:lvl5pPr marL="1828715">
        <a:defRPr>
          <a:latin typeface="+mn-lt"/>
          <a:ea typeface="+mn-ea"/>
          <a:cs typeface="+mn-cs"/>
        </a:defRPr>
      </a:lvl5pPr>
      <a:lvl6pPr marL="2285893">
        <a:defRPr>
          <a:latin typeface="+mn-lt"/>
          <a:ea typeface="+mn-ea"/>
          <a:cs typeface="+mn-cs"/>
        </a:defRPr>
      </a:lvl6pPr>
      <a:lvl7pPr marL="2743072">
        <a:defRPr>
          <a:latin typeface="+mn-lt"/>
          <a:ea typeface="+mn-ea"/>
          <a:cs typeface="+mn-cs"/>
        </a:defRPr>
      </a:lvl7pPr>
      <a:lvl8pPr marL="3200252">
        <a:defRPr>
          <a:latin typeface="+mn-lt"/>
          <a:ea typeface="+mn-ea"/>
          <a:cs typeface="+mn-cs"/>
        </a:defRPr>
      </a:lvl8pPr>
      <a:lvl9pPr marL="365743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9">
        <a:defRPr>
          <a:latin typeface="+mn-lt"/>
          <a:ea typeface="+mn-ea"/>
          <a:cs typeface="+mn-cs"/>
        </a:defRPr>
      </a:lvl2pPr>
      <a:lvl3pPr marL="914357">
        <a:defRPr>
          <a:latin typeface="+mn-lt"/>
          <a:ea typeface="+mn-ea"/>
          <a:cs typeface="+mn-cs"/>
        </a:defRPr>
      </a:lvl3pPr>
      <a:lvl4pPr marL="1371536">
        <a:defRPr>
          <a:latin typeface="+mn-lt"/>
          <a:ea typeface="+mn-ea"/>
          <a:cs typeface="+mn-cs"/>
        </a:defRPr>
      </a:lvl4pPr>
      <a:lvl5pPr marL="1828715">
        <a:defRPr>
          <a:latin typeface="+mn-lt"/>
          <a:ea typeface="+mn-ea"/>
          <a:cs typeface="+mn-cs"/>
        </a:defRPr>
      </a:lvl5pPr>
      <a:lvl6pPr marL="2285893">
        <a:defRPr>
          <a:latin typeface="+mn-lt"/>
          <a:ea typeface="+mn-ea"/>
          <a:cs typeface="+mn-cs"/>
        </a:defRPr>
      </a:lvl6pPr>
      <a:lvl7pPr marL="2743072">
        <a:defRPr>
          <a:latin typeface="+mn-lt"/>
          <a:ea typeface="+mn-ea"/>
          <a:cs typeface="+mn-cs"/>
        </a:defRPr>
      </a:lvl7pPr>
      <a:lvl8pPr marL="3200252">
        <a:defRPr>
          <a:latin typeface="+mn-lt"/>
          <a:ea typeface="+mn-ea"/>
          <a:cs typeface="+mn-cs"/>
        </a:defRPr>
      </a:lvl8pPr>
      <a:lvl9pPr marL="365743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11" Type="http://schemas.openxmlformats.org/officeDocument/2006/relationships/image" Target="../media/image8.png"/><Relationship Id="rId5" Type="http://schemas.openxmlformats.org/officeDocument/2006/relationships/image" Target="../media/image35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jp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60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59.png"/><Relationship Id="rId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796F4E7B-9274-0E0F-5236-11FCFB53193E}"/>
              </a:ext>
            </a:extLst>
          </p:cNvPr>
          <p:cNvSpPr txBox="1">
            <a:spLocks/>
          </p:cNvSpPr>
          <p:nvPr/>
        </p:nvSpPr>
        <p:spPr>
          <a:xfrm>
            <a:off x="5943601" y="5183171"/>
            <a:ext cx="3959502" cy="985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600" b="0" i="0">
                <a:solidFill>
                  <a:srgbClr val="231F2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442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-1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ea typeface="+mj-ea"/>
                <a:cs typeface="Adelle Sans ARA" panose="00000500000000000000" pitchFamily="50" charset="-78"/>
              </a:rPr>
              <a:t>SHIB</a:t>
            </a:r>
            <a:r>
              <a:rPr kumimoji="0" lang="en-US" sz="3700" b="1" i="0" u="none" strike="noStrike" kern="0" cap="none" spc="-2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ea typeface="+mj-ea"/>
                <a:cs typeface="Adelle Sans ARA" panose="00000500000000000000" pitchFamily="50" charset="-78"/>
              </a:rPr>
              <a:t> </a:t>
            </a:r>
            <a:r>
              <a:rPr kumimoji="0" lang="en-US" sz="3700" b="1" i="0" u="none" strike="noStrike" kern="0" cap="none" spc="-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ea typeface="+mj-ea"/>
                <a:cs typeface="Adelle Sans ARA" panose="00000500000000000000" pitchFamily="50" charset="-78"/>
              </a:rPr>
              <a:t>2.0</a:t>
            </a:r>
          </a:p>
          <a:p>
            <a:pPr marL="12700" marR="315595" lvl="0" indent="0" defTabSz="914400" eaLnBrk="1" fontAlgn="auto" latinLnBrk="0" hangingPunct="1">
              <a:lnSpc>
                <a:spcPts val="3279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17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ea typeface="+mj-ea"/>
                <a:cs typeface="Adelle Sans ARA" panose="00000500000000000000" pitchFamily="50" charset="-78"/>
              </a:rPr>
              <a:t>Introduction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delle Sans ARA" panose="00000500000000000000" pitchFamily="50" charset="-78"/>
              <a:ea typeface="+mj-ea"/>
              <a:cs typeface="Adelle Sans ARA" panose="00000500000000000000" pitchFamily="50" charset="-78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B3D196DE-141B-96A5-DFB5-C309D38C8C7B}"/>
              </a:ext>
            </a:extLst>
          </p:cNvPr>
          <p:cNvGrpSpPr/>
          <p:nvPr/>
        </p:nvGrpSpPr>
        <p:grpSpPr>
          <a:xfrm>
            <a:off x="10761604" y="5061195"/>
            <a:ext cx="2021801" cy="697951"/>
            <a:chOff x="10761604" y="5061195"/>
            <a:chExt cx="2021801" cy="697951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9C102E49-9E5F-3088-5273-5A8DE5069E0B}"/>
                </a:ext>
              </a:extLst>
            </p:cNvPr>
            <p:cNvSpPr/>
            <p:nvPr/>
          </p:nvSpPr>
          <p:spPr>
            <a:xfrm>
              <a:off x="10761604" y="5230176"/>
              <a:ext cx="2019935" cy="521970"/>
            </a:xfrm>
            <a:custGeom>
              <a:avLst/>
              <a:gdLst/>
              <a:ahLst/>
              <a:cxnLst/>
              <a:rect l="l" t="t" r="r" b="b"/>
              <a:pathLst>
                <a:path w="2019932" h="521970">
                  <a:moveTo>
                    <a:pt x="104652" y="175260"/>
                  </a:moveTo>
                  <a:lnTo>
                    <a:pt x="90451" y="179070"/>
                  </a:lnTo>
                  <a:lnTo>
                    <a:pt x="77681" y="182880"/>
                  </a:lnTo>
                  <a:lnTo>
                    <a:pt x="65811" y="186690"/>
                  </a:lnTo>
                  <a:lnTo>
                    <a:pt x="54308" y="187960"/>
                  </a:lnTo>
                  <a:lnTo>
                    <a:pt x="20445" y="217170"/>
                  </a:lnTo>
                  <a:lnTo>
                    <a:pt x="1960" y="281940"/>
                  </a:lnTo>
                  <a:lnTo>
                    <a:pt x="75" y="313690"/>
                  </a:lnTo>
                  <a:lnTo>
                    <a:pt x="0" y="314960"/>
                  </a:lnTo>
                  <a:lnTo>
                    <a:pt x="15575" y="389890"/>
                  </a:lnTo>
                  <a:lnTo>
                    <a:pt x="33143" y="426720"/>
                  </a:lnTo>
                  <a:lnTo>
                    <a:pt x="57705" y="459740"/>
                  </a:lnTo>
                  <a:lnTo>
                    <a:pt x="90265" y="487680"/>
                  </a:lnTo>
                  <a:lnTo>
                    <a:pt x="126148" y="506730"/>
                  </a:lnTo>
                  <a:lnTo>
                    <a:pt x="163642" y="518160"/>
                  </a:lnTo>
                  <a:lnTo>
                    <a:pt x="202396" y="521970"/>
                  </a:lnTo>
                  <a:lnTo>
                    <a:pt x="242061" y="520700"/>
                  </a:lnTo>
                  <a:lnTo>
                    <a:pt x="309596" y="504190"/>
                  </a:lnTo>
                  <a:lnTo>
                    <a:pt x="368382" y="466090"/>
                  </a:lnTo>
                  <a:lnTo>
                    <a:pt x="378410" y="454660"/>
                  </a:lnTo>
                  <a:lnTo>
                    <a:pt x="203581" y="454660"/>
                  </a:lnTo>
                  <a:lnTo>
                    <a:pt x="160134" y="447040"/>
                  </a:lnTo>
                  <a:lnTo>
                    <a:pt x="123352" y="426720"/>
                  </a:lnTo>
                  <a:lnTo>
                    <a:pt x="94739" y="394970"/>
                  </a:lnTo>
                  <a:lnTo>
                    <a:pt x="75802" y="356870"/>
                  </a:lnTo>
                  <a:lnTo>
                    <a:pt x="68045" y="313690"/>
                  </a:lnTo>
                  <a:lnTo>
                    <a:pt x="68464" y="300990"/>
                  </a:lnTo>
                  <a:lnTo>
                    <a:pt x="68589" y="297180"/>
                  </a:lnTo>
                  <a:lnTo>
                    <a:pt x="68715" y="293370"/>
                  </a:lnTo>
                  <a:lnTo>
                    <a:pt x="68798" y="290830"/>
                  </a:lnTo>
                  <a:lnTo>
                    <a:pt x="68924" y="287020"/>
                  </a:lnTo>
                  <a:lnTo>
                    <a:pt x="69049" y="283210"/>
                  </a:lnTo>
                  <a:lnTo>
                    <a:pt x="69133" y="280670"/>
                  </a:lnTo>
                  <a:lnTo>
                    <a:pt x="69217" y="278130"/>
                  </a:lnTo>
                  <a:lnTo>
                    <a:pt x="75531" y="243840"/>
                  </a:lnTo>
                  <a:lnTo>
                    <a:pt x="87254" y="209550"/>
                  </a:lnTo>
                  <a:lnTo>
                    <a:pt x="104652" y="175260"/>
                  </a:lnTo>
                  <a:close/>
                </a:path>
                <a:path w="2019932" h="521970">
                  <a:moveTo>
                    <a:pt x="425668" y="66040"/>
                  </a:moveTo>
                  <a:lnTo>
                    <a:pt x="411578" y="74930"/>
                  </a:lnTo>
                  <a:lnTo>
                    <a:pt x="398347" y="82550"/>
                  </a:lnTo>
                  <a:lnTo>
                    <a:pt x="372549" y="95250"/>
                  </a:lnTo>
                  <a:lnTo>
                    <a:pt x="363569" y="99060"/>
                  </a:lnTo>
                  <a:lnTo>
                    <a:pt x="358205" y="105410"/>
                  </a:lnTo>
                  <a:lnTo>
                    <a:pt x="355632" y="113030"/>
                  </a:lnTo>
                  <a:lnTo>
                    <a:pt x="355021" y="123190"/>
                  </a:lnTo>
                  <a:lnTo>
                    <a:pt x="355138" y="138430"/>
                  </a:lnTo>
                  <a:lnTo>
                    <a:pt x="355186" y="314960"/>
                  </a:lnTo>
                  <a:lnTo>
                    <a:pt x="353196" y="344170"/>
                  </a:lnTo>
                  <a:lnTo>
                    <a:pt x="353110" y="345440"/>
                  </a:lnTo>
                  <a:lnTo>
                    <a:pt x="353023" y="346710"/>
                  </a:lnTo>
                  <a:lnTo>
                    <a:pt x="328512" y="407670"/>
                  </a:lnTo>
                  <a:lnTo>
                    <a:pt x="278903" y="443230"/>
                  </a:lnTo>
                  <a:lnTo>
                    <a:pt x="229462" y="453390"/>
                  </a:lnTo>
                  <a:lnTo>
                    <a:pt x="203581" y="454660"/>
                  </a:lnTo>
                  <a:lnTo>
                    <a:pt x="378410" y="454660"/>
                  </a:lnTo>
                  <a:lnTo>
                    <a:pt x="402382" y="420370"/>
                  </a:lnTo>
                  <a:lnTo>
                    <a:pt x="422160" y="368300"/>
                  </a:lnTo>
                  <a:lnTo>
                    <a:pt x="422733" y="363220"/>
                  </a:lnTo>
                  <a:lnTo>
                    <a:pt x="423698" y="356870"/>
                  </a:lnTo>
                  <a:lnTo>
                    <a:pt x="426797" y="353060"/>
                  </a:lnTo>
                  <a:lnTo>
                    <a:pt x="620442" y="353060"/>
                  </a:lnTo>
                  <a:lnTo>
                    <a:pt x="626487" y="350520"/>
                  </a:lnTo>
                  <a:lnTo>
                    <a:pt x="653720" y="330200"/>
                  </a:lnTo>
                  <a:lnTo>
                    <a:pt x="658883" y="328930"/>
                  </a:lnTo>
                  <a:lnTo>
                    <a:pt x="922020" y="328930"/>
                  </a:lnTo>
                  <a:lnTo>
                    <a:pt x="926189" y="326390"/>
                  </a:lnTo>
                  <a:lnTo>
                    <a:pt x="1981297" y="326390"/>
                  </a:lnTo>
                  <a:lnTo>
                    <a:pt x="1996715" y="309880"/>
                  </a:lnTo>
                  <a:lnTo>
                    <a:pt x="2000445" y="300990"/>
                  </a:lnTo>
                  <a:lnTo>
                    <a:pt x="531162" y="300990"/>
                  </a:lnTo>
                  <a:lnTo>
                    <a:pt x="488158" y="298450"/>
                  </a:lnTo>
                  <a:lnTo>
                    <a:pt x="447709" y="280670"/>
                  </a:lnTo>
                  <a:lnTo>
                    <a:pt x="427678" y="242570"/>
                  </a:lnTo>
                  <a:lnTo>
                    <a:pt x="425932" y="232410"/>
                  </a:lnTo>
                  <a:lnTo>
                    <a:pt x="425840" y="229870"/>
                  </a:lnTo>
                  <a:lnTo>
                    <a:pt x="425713" y="124460"/>
                  </a:lnTo>
                  <a:lnTo>
                    <a:pt x="425668" y="66040"/>
                  </a:lnTo>
                  <a:close/>
                </a:path>
                <a:path w="2019932" h="521970">
                  <a:moveTo>
                    <a:pt x="1981297" y="326390"/>
                  </a:moveTo>
                  <a:lnTo>
                    <a:pt x="931807" y="326390"/>
                  </a:lnTo>
                  <a:lnTo>
                    <a:pt x="936887" y="328930"/>
                  </a:lnTo>
                  <a:lnTo>
                    <a:pt x="941527" y="334010"/>
                  </a:lnTo>
                  <a:lnTo>
                    <a:pt x="982039" y="356870"/>
                  </a:lnTo>
                  <a:lnTo>
                    <a:pt x="1033398" y="367030"/>
                  </a:lnTo>
                  <a:lnTo>
                    <a:pt x="1069706" y="369570"/>
                  </a:lnTo>
                  <a:lnTo>
                    <a:pt x="1106132" y="368300"/>
                  </a:lnTo>
                  <a:lnTo>
                    <a:pt x="1165361" y="363220"/>
                  </a:lnTo>
                  <a:lnTo>
                    <a:pt x="1206782" y="346710"/>
                  </a:lnTo>
                  <a:lnTo>
                    <a:pt x="1224827" y="332740"/>
                  </a:lnTo>
                  <a:lnTo>
                    <a:pt x="1230118" y="328930"/>
                  </a:lnTo>
                  <a:lnTo>
                    <a:pt x="1235315" y="327660"/>
                  </a:lnTo>
                  <a:lnTo>
                    <a:pt x="1980111" y="327660"/>
                  </a:lnTo>
                  <a:lnTo>
                    <a:pt x="1981297" y="326390"/>
                  </a:lnTo>
                  <a:close/>
                </a:path>
                <a:path w="2019932" h="521970">
                  <a:moveTo>
                    <a:pt x="1902775" y="364490"/>
                  </a:moveTo>
                  <a:lnTo>
                    <a:pt x="1630364" y="364490"/>
                  </a:lnTo>
                  <a:lnTo>
                    <a:pt x="1684819" y="367030"/>
                  </a:lnTo>
                  <a:lnTo>
                    <a:pt x="1793824" y="369570"/>
                  </a:lnTo>
                  <a:lnTo>
                    <a:pt x="1848320" y="368300"/>
                  </a:lnTo>
                  <a:lnTo>
                    <a:pt x="1902775" y="364490"/>
                  </a:lnTo>
                  <a:close/>
                </a:path>
                <a:path w="2019932" h="521970">
                  <a:moveTo>
                    <a:pt x="620442" y="353060"/>
                  </a:moveTo>
                  <a:lnTo>
                    <a:pt x="426797" y="353060"/>
                  </a:lnTo>
                  <a:lnTo>
                    <a:pt x="433772" y="354330"/>
                  </a:lnTo>
                  <a:lnTo>
                    <a:pt x="462180" y="363220"/>
                  </a:lnTo>
                  <a:lnTo>
                    <a:pt x="491112" y="367030"/>
                  </a:lnTo>
                  <a:lnTo>
                    <a:pt x="520337" y="368300"/>
                  </a:lnTo>
                  <a:lnTo>
                    <a:pt x="576521" y="365760"/>
                  </a:lnTo>
                  <a:lnTo>
                    <a:pt x="602308" y="360680"/>
                  </a:lnTo>
                  <a:lnTo>
                    <a:pt x="620442" y="353060"/>
                  </a:lnTo>
                  <a:close/>
                </a:path>
                <a:path w="2019932" h="521970">
                  <a:moveTo>
                    <a:pt x="922020" y="328930"/>
                  </a:moveTo>
                  <a:lnTo>
                    <a:pt x="658883" y="328930"/>
                  </a:lnTo>
                  <a:lnTo>
                    <a:pt x="664067" y="330200"/>
                  </a:lnTo>
                  <a:lnTo>
                    <a:pt x="669284" y="334010"/>
                  </a:lnTo>
                  <a:lnTo>
                    <a:pt x="708204" y="356870"/>
                  </a:lnTo>
                  <a:lnTo>
                    <a:pt x="750602" y="367030"/>
                  </a:lnTo>
                  <a:lnTo>
                    <a:pt x="778448" y="368300"/>
                  </a:lnTo>
                  <a:lnTo>
                    <a:pt x="834368" y="365760"/>
                  </a:lnTo>
                  <a:lnTo>
                    <a:pt x="858176" y="363220"/>
                  </a:lnTo>
                  <a:lnTo>
                    <a:pt x="880548" y="356870"/>
                  </a:lnTo>
                  <a:lnTo>
                    <a:pt x="901222" y="345440"/>
                  </a:lnTo>
                  <a:lnTo>
                    <a:pt x="919936" y="330200"/>
                  </a:lnTo>
                  <a:lnTo>
                    <a:pt x="922020" y="328930"/>
                  </a:lnTo>
                  <a:close/>
                </a:path>
                <a:path w="2019932" h="521970">
                  <a:moveTo>
                    <a:pt x="1980111" y="327660"/>
                  </a:moveTo>
                  <a:lnTo>
                    <a:pt x="1235315" y="327660"/>
                  </a:lnTo>
                  <a:lnTo>
                    <a:pt x="1240607" y="328930"/>
                  </a:lnTo>
                  <a:lnTo>
                    <a:pt x="1246188" y="332740"/>
                  </a:lnTo>
                  <a:lnTo>
                    <a:pt x="1278768" y="355600"/>
                  </a:lnTo>
                  <a:lnTo>
                    <a:pt x="1316876" y="364490"/>
                  </a:lnTo>
                  <a:lnTo>
                    <a:pt x="1365724" y="368300"/>
                  </a:lnTo>
                  <a:lnTo>
                    <a:pt x="1463548" y="368300"/>
                  </a:lnTo>
                  <a:lnTo>
                    <a:pt x="1512486" y="367030"/>
                  </a:lnTo>
                  <a:lnTo>
                    <a:pt x="1578570" y="367030"/>
                  </a:lnTo>
                  <a:lnTo>
                    <a:pt x="1612884" y="364490"/>
                  </a:lnTo>
                  <a:lnTo>
                    <a:pt x="1902775" y="364490"/>
                  </a:lnTo>
                  <a:lnTo>
                    <a:pt x="1938088" y="356870"/>
                  </a:lnTo>
                  <a:lnTo>
                    <a:pt x="1970624" y="337820"/>
                  </a:lnTo>
                  <a:lnTo>
                    <a:pt x="1980111" y="327660"/>
                  </a:lnTo>
                  <a:close/>
                </a:path>
                <a:path w="2019932" h="521970">
                  <a:moveTo>
                    <a:pt x="694728" y="38100"/>
                  </a:moveTo>
                  <a:lnTo>
                    <a:pt x="678814" y="46990"/>
                  </a:lnTo>
                  <a:lnTo>
                    <a:pt x="663599" y="55880"/>
                  </a:lnTo>
                  <a:lnTo>
                    <a:pt x="633861" y="71120"/>
                  </a:lnTo>
                  <a:lnTo>
                    <a:pt x="624007" y="74930"/>
                  </a:lnTo>
                  <a:lnTo>
                    <a:pt x="622154" y="81280"/>
                  </a:lnTo>
                  <a:lnTo>
                    <a:pt x="622244" y="88900"/>
                  </a:lnTo>
                  <a:lnTo>
                    <a:pt x="622322" y="223520"/>
                  </a:lnTo>
                  <a:lnTo>
                    <a:pt x="609399" y="271780"/>
                  </a:lnTo>
                  <a:lnTo>
                    <a:pt x="573663" y="295910"/>
                  </a:lnTo>
                  <a:lnTo>
                    <a:pt x="531162" y="300990"/>
                  </a:lnTo>
                  <a:lnTo>
                    <a:pt x="789683" y="300990"/>
                  </a:lnTo>
                  <a:lnTo>
                    <a:pt x="736423" y="293370"/>
                  </a:lnTo>
                  <a:lnTo>
                    <a:pt x="704784" y="267970"/>
                  </a:lnTo>
                  <a:lnTo>
                    <a:pt x="694694" y="226060"/>
                  </a:lnTo>
                  <a:lnTo>
                    <a:pt x="694440" y="217170"/>
                  </a:lnTo>
                  <a:lnTo>
                    <a:pt x="694542" y="198120"/>
                  </a:lnTo>
                  <a:lnTo>
                    <a:pt x="694661" y="182880"/>
                  </a:lnTo>
                  <a:lnTo>
                    <a:pt x="694728" y="38100"/>
                  </a:lnTo>
                  <a:close/>
                </a:path>
                <a:path w="2019932" h="521970">
                  <a:moveTo>
                    <a:pt x="963777" y="11430"/>
                  </a:moveTo>
                  <a:lnTo>
                    <a:pt x="949094" y="19050"/>
                  </a:lnTo>
                  <a:lnTo>
                    <a:pt x="935294" y="26670"/>
                  </a:lnTo>
                  <a:lnTo>
                    <a:pt x="908460" y="39370"/>
                  </a:lnTo>
                  <a:lnTo>
                    <a:pt x="900108" y="44450"/>
                  </a:lnTo>
                  <a:lnTo>
                    <a:pt x="894717" y="49530"/>
                  </a:lnTo>
                  <a:lnTo>
                    <a:pt x="891862" y="57150"/>
                  </a:lnTo>
                  <a:lnTo>
                    <a:pt x="891226" y="64770"/>
                  </a:lnTo>
                  <a:lnTo>
                    <a:pt x="891282" y="81280"/>
                  </a:lnTo>
                  <a:lnTo>
                    <a:pt x="891402" y="226060"/>
                  </a:lnTo>
                  <a:lnTo>
                    <a:pt x="878246" y="271780"/>
                  </a:lnTo>
                  <a:lnTo>
                    <a:pt x="842943" y="295910"/>
                  </a:lnTo>
                  <a:lnTo>
                    <a:pt x="789683" y="300990"/>
                  </a:lnTo>
                  <a:lnTo>
                    <a:pt x="1062881" y="300990"/>
                  </a:lnTo>
                  <a:lnTo>
                    <a:pt x="1000893" y="290830"/>
                  </a:lnTo>
                  <a:lnTo>
                    <a:pt x="967034" y="246380"/>
                  </a:lnTo>
                  <a:lnTo>
                    <a:pt x="963652" y="212090"/>
                  </a:lnTo>
                  <a:lnTo>
                    <a:pt x="963777" y="11430"/>
                  </a:lnTo>
                  <a:close/>
                </a:path>
                <a:path w="2019932" h="521970">
                  <a:moveTo>
                    <a:pt x="1271024" y="12700"/>
                  </a:moveTo>
                  <a:lnTo>
                    <a:pt x="1256425" y="19050"/>
                  </a:lnTo>
                  <a:lnTo>
                    <a:pt x="1243224" y="26670"/>
                  </a:lnTo>
                  <a:lnTo>
                    <a:pt x="1217811" y="39370"/>
                  </a:lnTo>
                  <a:lnTo>
                    <a:pt x="1209369" y="44450"/>
                  </a:lnTo>
                  <a:lnTo>
                    <a:pt x="1203931" y="49530"/>
                  </a:lnTo>
                  <a:lnTo>
                    <a:pt x="1201059" y="57150"/>
                  </a:lnTo>
                  <a:lnTo>
                    <a:pt x="1200421" y="64770"/>
                  </a:lnTo>
                  <a:lnTo>
                    <a:pt x="1200504" y="82550"/>
                  </a:lnTo>
                  <a:lnTo>
                    <a:pt x="1200597" y="226060"/>
                  </a:lnTo>
                  <a:lnTo>
                    <a:pt x="1186133" y="273050"/>
                  </a:lnTo>
                  <a:lnTo>
                    <a:pt x="1148180" y="295910"/>
                  </a:lnTo>
                  <a:lnTo>
                    <a:pt x="1091400" y="300990"/>
                  </a:lnTo>
                  <a:lnTo>
                    <a:pt x="1384330" y="300990"/>
                  </a:lnTo>
                  <a:lnTo>
                    <a:pt x="1344834" y="299720"/>
                  </a:lnTo>
                  <a:lnTo>
                    <a:pt x="1292543" y="283210"/>
                  </a:lnTo>
                  <a:lnTo>
                    <a:pt x="1272459" y="229870"/>
                  </a:lnTo>
                  <a:lnTo>
                    <a:pt x="1272341" y="223520"/>
                  </a:lnTo>
                  <a:lnTo>
                    <a:pt x="1272222" y="217170"/>
                  </a:lnTo>
                  <a:lnTo>
                    <a:pt x="1272128" y="212090"/>
                  </a:lnTo>
                  <a:lnTo>
                    <a:pt x="1272010" y="205740"/>
                  </a:lnTo>
                  <a:lnTo>
                    <a:pt x="1271891" y="199390"/>
                  </a:lnTo>
                  <a:lnTo>
                    <a:pt x="1271773" y="193040"/>
                  </a:lnTo>
                  <a:lnTo>
                    <a:pt x="1271655" y="186690"/>
                  </a:lnTo>
                  <a:lnTo>
                    <a:pt x="1271537" y="172720"/>
                  </a:lnTo>
                  <a:lnTo>
                    <a:pt x="1271434" y="158750"/>
                  </a:lnTo>
                  <a:lnTo>
                    <a:pt x="1271340" y="146050"/>
                  </a:lnTo>
                  <a:lnTo>
                    <a:pt x="1271214" y="105410"/>
                  </a:lnTo>
                  <a:lnTo>
                    <a:pt x="1271089" y="69850"/>
                  </a:lnTo>
                  <a:lnTo>
                    <a:pt x="1271024" y="12700"/>
                  </a:lnTo>
                  <a:close/>
                </a:path>
                <a:path w="2019932" h="521970">
                  <a:moveTo>
                    <a:pt x="1629685" y="0"/>
                  </a:moveTo>
                  <a:lnTo>
                    <a:pt x="1587850" y="0"/>
                  </a:lnTo>
                  <a:lnTo>
                    <a:pt x="1547722" y="12700"/>
                  </a:lnTo>
                  <a:lnTo>
                    <a:pt x="1509823" y="38100"/>
                  </a:lnTo>
                  <a:lnTo>
                    <a:pt x="1479002" y="74930"/>
                  </a:lnTo>
                  <a:lnTo>
                    <a:pt x="1462318" y="115570"/>
                  </a:lnTo>
                  <a:lnTo>
                    <a:pt x="1456946" y="160020"/>
                  </a:lnTo>
                  <a:lnTo>
                    <a:pt x="1459971" y="205740"/>
                  </a:lnTo>
                  <a:lnTo>
                    <a:pt x="1460055" y="207010"/>
                  </a:lnTo>
                  <a:lnTo>
                    <a:pt x="1465978" y="232410"/>
                  </a:lnTo>
                  <a:lnTo>
                    <a:pt x="1476152" y="255270"/>
                  </a:lnTo>
                  <a:lnTo>
                    <a:pt x="1489667" y="278130"/>
                  </a:lnTo>
                  <a:lnTo>
                    <a:pt x="1505614" y="300990"/>
                  </a:lnTo>
                  <a:lnTo>
                    <a:pt x="1756088" y="300990"/>
                  </a:lnTo>
                  <a:lnTo>
                    <a:pt x="1714351" y="299720"/>
                  </a:lnTo>
                  <a:lnTo>
                    <a:pt x="1720639" y="290830"/>
                  </a:lnTo>
                  <a:lnTo>
                    <a:pt x="1605491" y="290830"/>
                  </a:lnTo>
                  <a:lnTo>
                    <a:pt x="1589462" y="285750"/>
                  </a:lnTo>
                  <a:lnTo>
                    <a:pt x="1551916" y="248920"/>
                  </a:lnTo>
                  <a:lnTo>
                    <a:pt x="1527012" y="199390"/>
                  </a:lnTo>
                  <a:lnTo>
                    <a:pt x="1525477" y="172720"/>
                  </a:lnTo>
                  <a:lnTo>
                    <a:pt x="1526597" y="148590"/>
                  </a:lnTo>
                  <a:lnTo>
                    <a:pt x="1537493" y="109220"/>
                  </a:lnTo>
                  <a:lnTo>
                    <a:pt x="1566402" y="78740"/>
                  </a:lnTo>
                  <a:lnTo>
                    <a:pt x="1605294" y="67310"/>
                  </a:lnTo>
                  <a:lnTo>
                    <a:pt x="1736181" y="67310"/>
                  </a:lnTo>
                  <a:lnTo>
                    <a:pt x="1711331" y="36830"/>
                  </a:lnTo>
                  <a:lnTo>
                    <a:pt x="1672709" y="12700"/>
                  </a:lnTo>
                  <a:lnTo>
                    <a:pt x="1629685" y="0"/>
                  </a:lnTo>
                  <a:close/>
                </a:path>
                <a:path w="2019932" h="521970">
                  <a:moveTo>
                    <a:pt x="2019839" y="11430"/>
                  </a:moveTo>
                  <a:lnTo>
                    <a:pt x="2005897" y="19050"/>
                  </a:lnTo>
                  <a:lnTo>
                    <a:pt x="1992743" y="26670"/>
                  </a:lnTo>
                  <a:lnTo>
                    <a:pt x="1979924" y="34290"/>
                  </a:lnTo>
                  <a:lnTo>
                    <a:pt x="1966982" y="39370"/>
                  </a:lnTo>
                  <a:lnTo>
                    <a:pt x="1950627" y="212090"/>
                  </a:lnTo>
                  <a:lnTo>
                    <a:pt x="1949571" y="228600"/>
                  </a:lnTo>
                  <a:lnTo>
                    <a:pt x="1949490" y="229870"/>
                  </a:lnTo>
                  <a:lnTo>
                    <a:pt x="1949409" y="231140"/>
                  </a:lnTo>
                  <a:lnTo>
                    <a:pt x="1949327" y="232410"/>
                  </a:lnTo>
                  <a:lnTo>
                    <a:pt x="1935982" y="271780"/>
                  </a:lnTo>
                  <a:lnTo>
                    <a:pt x="1898945" y="297180"/>
                  </a:lnTo>
                  <a:lnTo>
                    <a:pt x="1837077" y="300990"/>
                  </a:lnTo>
                  <a:lnTo>
                    <a:pt x="2000445" y="300990"/>
                  </a:lnTo>
                  <a:lnTo>
                    <a:pt x="2015717" y="257810"/>
                  </a:lnTo>
                  <a:lnTo>
                    <a:pt x="2019887" y="217170"/>
                  </a:lnTo>
                  <a:lnTo>
                    <a:pt x="2019839" y="11430"/>
                  </a:lnTo>
                  <a:close/>
                </a:path>
                <a:path w="2019932" h="521970">
                  <a:moveTo>
                    <a:pt x="1736181" y="67310"/>
                  </a:moveTo>
                  <a:lnTo>
                    <a:pt x="1605294" y="67310"/>
                  </a:lnTo>
                  <a:lnTo>
                    <a:pt x="1626605" y="68580"/>
                  </a:lnTo>
                  <a:lnTo>
                    <a:pt x="1644637" y="73660"/>
                  </a:lnTo>
                  <a:lnTo>
                    <a:pt x="1659968" y="82550"/>
                  </a:lnTo>
                  <a:lnTo>
                    <a:pt x="1672711" y="95250"/>
                  </a:lnTo>
                  <a:lnTo>
                    <a:pt x="1682980" y="111760"/>
                  </a:lnTo>
                  <a:lnTo>
                    <a:pt x="1695006" y="158750"/>
                  </a:lnTo>
                  <a:lnTo>
                    <a:pt x="1689423" y="205740"/>
                  </a:lnTo>
                  <a:lnTo>
                    <a:pt x="1670438" y="246380"/>
                  </a:lnTo>
                  <a:lnTo>
                    <a:pt x="1642259" y="275590"/>
                  </a:lnTo>
                  <a:lnTo>
                    <a:pt x="1622296" y="287020"/>
                  </a:lnTo>
                  <a:lnTo>
                    <a:pt x="1605491" y="290830"/>
                  </a:lnTo>
                  <a:lnTo>
                    <a:pt x="1720639" y="290830"/>
                  </a:lnTo>
                  <a:lnTo>
                    <a:pt x="1753934" y="231140"/>
                  </a:lnTo>
                  <a:lnTo>
                    <a:pt x="1762539" y="193040"/>
                  </a:lnTo>
                  <a:lnTo>
                    <a:pt x="1762793" y="172720"/>
                  </a:lnTo>
                  <a:lnTo>
                    <a:pt x="1762888" y="165100"/>
                  </a:lnTo>
                  <a:lnTo>
                    <a:pt x="1762967" y="158750"/>
                  </a:lnTo>
                  <a:lnTo>
                    <a:pt x="1763030" y="153670"/>
                  </a:lnTo>
                  <a:lnTo>
                    <a:pt x="1754983" y="107950"/>
                  </a:lnTo>
                  <a:lnTo>
                    <a:pt x="1738252" y="69850"/>
                  </a:lnTo>
                  <a:lnTo>
                    <a:pt x="1736181" y="673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91E58079-41D7-3DC2-72A6-FD9DA544AF0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331692" y="5065208"/>
              <a:ext cx="80343" cy="83589"/>
            </a:xfrm>
            <a:prstGeom prst="rect">
              <a:avLst/>
            </a:prstGeom>
          </p:spPr>
        </p:pic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0812BB36-829F-46F4-2C4D-8A702309349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877938" y="5675934"/>
              <a:ext cx="79610" cy="83212"/>
            </a:xfrm>
            <a:prstGeom prst="rect">
              <a:avLst/>
            </a:prstGeom>
          </p:spPr>
        </p:pic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D8EF906-68DB-F678-0179-A36F1311E5A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982358" y="5675903"/>
              <a:ext cx="76584" cy="82699"/>
            </a:xfrm>
            <a:prstGeom prst="rect">
              <a:avLst/>
            </a:prstGeom>
          </p:spPr>
        </p:pic>
        <p:pic>
          <p:nvPicPr>
            <p:cNvPr id="10" name="object 13">
              <a:extLst>
                <a:ext uri="{FF2B5EF4-FFF2-40B4-BE49-F238E27FC236}">
                  <a16:creationId xmlns:a16="http://schemas.microsoft.com/office/drawing/2014/main" id="{B48FAA34-5903-5410-C794-FB42751C90F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704497" y="5061195"/>
              <a:ext cx="78908" cy="80248"/>
            </a:xfrm>
            <a:prstGeom prst="rect">
              <a:avLst/>
            </a:prstGeom>
          </p:spPr>
        </p:pic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E8042EA3-79F1-FB24-4A4A-A5EBFCF0099A}"/>
              </a:ext>
            </a:extLst>
          </p:cNvPr>
          <p:cNvSpPr txBox="1"/>
          <p:nvPr/>
        </p:nvSpPr>
        <p:spPr>
          <a:xfrm>
            <a:off x="10856616" y="5779967"/>
            <a:ext cx="1862455" cy="524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50" b="0" i="0" u="none" strike="noStrike" kern="0" cap="none" spc="-7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n</a:t>
            </a:r>
            <a:r>
              <a:rPr kumimoji="0" sz="3250" b="0" i="0" u="none" strike="noStrike" kern="0" cap="none" spc="-3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 </a:t>
            </a:r>
            <a:r>
              <a:rPr kumimoji="0" sz="32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p</a:t>
            </a:r>
            <a:r>
              <a:rPr kumimoji="0" sz="3250" b="0" i="0" u="none" strike="noStrike" kern="0" cap="none" spc="-3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 </a:t>
            </a:r>
            <a:r>
              <a:rPr kumimoji="0" sz="3250" b="0" i="0" u="none" strike="noStrike" kern="0" cap="none" spc="-7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h</a:t>
            </a:r>
            <a:r>
              <a:rPr kumimoji="0" sz="3250" b="0" i="0" u="none" strike="noStrike" kern="0" cap="none" spc="-3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 </a:t>
            </a:r>
            <a:r>
              <a:rPr kumimoji="0" sz="3250" b="0" i="0" u="none" strike="noStrike" kern="0" cap="none" spc="-114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i</a:t>
            </a:r>
            <a:r>
              <a:rPr kumimoji="0" sz="3250" b="0" i="0" u="none" strike="noStrike" kern="0" cap="none" spc="-3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 </a:t>
            </a:r>
            <a:r>
              <a:rPr kumimoji="0" sz="3250" b="0" i="0" u="none" strike="noStrike" kern="0" cap="none" spc="-1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e</a:t>
            </a:r>
            <a:r>
              <a:rPr kumimoji="0" sz="3250" b="0" i="0" u="none" strike="noStrike" kern="0" cap="none" spc="-4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 </a:t>
            </a:r>
            <a:r>
              <a:rPr kumimoji="0" sz="3250" b="0" i="0" u="none" strike="noStrike" kern="0" cap="none" spc="-3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elle Sans ARA" panose="00000500000000000000" pitchFamily="50" charset="-78"/>
                <a:cs typeface="Adelle Sans ARA" panose="00000500000000000000" pitchFamily="50" charset="-78"/>
              </a:rPr>
              <a:t>s</a:t>
            </a:r>
            <a:endParaRPr kumimoji="0" sz="32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" panose="00000500000000000000" pitchFamily="50" charset="-78"/>
              <a:cs typeface="Adelle Sans ARA" panose="00000500000000000000" pitchFamily="50" charset="-78"/>
            </a:endParaRPr>
          </a:p>
        </p:txBody>
      </p:sp>
      <p:pic>
        <p:nvPicPr>
          <p:cNvPr id="12" name="Image 4" descr="preencoded.png">
            <a:extLst>
              <a:ext uri="{FF2B5EF4-FFF2-40B4-BE49-F238E27FC236}">
                <a16:creationId xmlns:a16="http://schemas.microsoft.com/office/drawing/2014/main" id="{19FE3712-435F-4E4A-2240-2AAB04E6C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061" y="4856796"/>
            <a:ext cx="1638776" cy="159496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C1392-3ED4-8C8C-F68A-4AF42E2F0C99}"/>
              </a:ext>
            </a:extLst>
          </p:cNvPr>
          <p:cNvCxnSpPr>
            <a:cxnSpLocks/>
          </p:cNvCxnSpPr>
          <p:nvPr/>
        </p:nvCxnSpPr>
        <p:spPr>
          <a:xfrm>
            <a:off x="10052050" y="4740275"/>
            <a:ext cx="0" cy="20378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466CFC-7CC4-AF22-C41D-E03FB54146CD}"/>
              </a:ext>
            </a:extLst>
          </p:cNvPr>
          <p:cNvSpPr txBox="1"/>
          <p:nvPr/>
        </p:nvSpPr>
        <p:spPr>
          <a:xfrm>
            <a:off x="436880" y="10434320"/>
            <a:ext cx="24057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17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Adelle Sans ARA" panose="00000500000000000000" pitchFamily="50" charset="-78"/>
              </a:rPr>
              <a:t>30 Dec 2025</a:t>
            </a:r>
          </a:p>
        </p:txBody>
      </p:sp>
    </p:spTree>
    <p:extLst>
      <p:ext uri="{BB962C8B-B14F-4D97-AF65-F5344CB8AC3E}">
        <p14:creationId xmlns:p14="http://schemas.microsoft.com/office/powerpoint/2010/main" val="106447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7897F-D21D-B7B6-BD8C-910951D3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576A4A-543D-7A30-AB35-49A6301C77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96291" y="713113"/>
            <a:ext cx="15181263" cy="1391732"/>
          </a:xfrm>
          <a:prstGeom prst="rect">
            <a:avLst/>
          </a:prstGeom>
        </p:spPr>
        <p:txBody>
          <a:bodyPr vert="horz" wrap="square" lIns="0" tIns="2809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85">
                <a:latin typeface="Arial Black"/>
                <a:cs typeface="Arial Black"/>
              </a:rPr>
              <a:t>SHIB</a:t>
            </a:r>
            <a:r>
              <a:rPr spc="-265">
                <a:latin typeface="Arial Black"/>
                <a:cs typeface="Arial Black"/>
              </a:rPr>
              <a:t> </a:t>
            </a:r>
            <a:r>
              <a:rPr spc="-105">
                <a:latin typeface="Arial Black"/>
                <a:cs typeface="Arial Black"/>
              </a:rPr>
              <a:t>2.0</a:t>
            </a:r>
            <a:br>
              <a:rPr lang="en-US" spc="-105">
                <a:latin typeface="Arial Black"/>
                <a:cs typeface="Arial Black"/>
              </a:rPr>
            </a:br>
            <a:r>
              <a:rPr lang="en-US" spc="-105">
                <a:cs typeface="Adelle Sans ARA" panose="00000500000000000000" pitchFamily="50" charset="-78"/>
              </a:rPr>
              <a:t>leverages AI revolution to transform healthcare insurance</a:t>
            </a:r>
            <a:endParaRPr spc="-105">
              <a:cs typeface="Adelle Sans ARA" panose="00000500000000000000" pitchFamily="50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D03A8E-B232-9978-8778-5EA54CB8C3AA}"/>
              </a:ext>
            </a:extLst>
          </p:cNvPr>
          <p:cNvGrpSpPr/>
          <p:nvPr/>
        </p:nvGrpSpPr>
        <p:grpSpPr>
          <a:xfrm>
            <a:off x="8314901" y="2935351"/>
            <a:ext cx="3045896" cy="1483986"/>
            <a:chOff x="8162271" y="2401631"/>
            <a:chExt cx="3045896" cy="1483986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C4C8E8EA-3015-81B6-53DD-51A533AA526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2271" y="2401631"/>
              <a:ext cx="3045896" cy="148398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08DAD65-E5D0-BC08-2281-05E688B6B21D}"/>
                </a:ext>
              </a:extLst>
            </p:cNvPr>
            <p:cNvSpPr txBox="1"/>
            <p:nvPr/>
          </p:nvSpPr>
          <p:spPr>
            <a:xfrm>
              <a:off x="8812094" y="2958958"/>
              <a:ext cx="1746250" cy="36933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7145" marR="5080" lvl="0" indent="-5080" defTabSz="914400" eaLnBrk="1" fontAlgn="auto" latinLnBrk="0" hangingPunct="1">
                <a:lnSpc>
                  <a:spcPct val="101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13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Regulator</a:t>
              </a:r>
              <a:endParaRPr kumimoji="0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35F594-9FD2-7868-6490-7680811D571B}"/>
              </a:ext>
            </a:extLst>
          </p:cNvPr>
          <p:cNvGrpSpPr/>
          <p:nvPr/>
        </p:nvGrpSpPr>
        <p:grpSpPr>
          <a:xfrm>
            <a:off x="8314901" y="8891916"/>
            <a:ext cx="3045896" cy="1483986"/>
            <a:chOff x="8162271" y="7604530"/>
            <a:chExt cx="3045896" cy="1483986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0766CC63-1434-59B7-28E5-3223D4F800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2271" y="7604530"/>
              <a:ext cx="3045896" cy="1483986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D5E89C9-DF7C-A45D-6BCA-DED429AE8A7D}"/>
                </a:ext>
              </a:extLst>
            </p:cNvPr>
            <p:cNvSpPr txBox="1"/>
            <p:nvPr/>
          </p:nvSpPr>
          <p:spPr>
            <a:xfrm>
              <a:off x="9124363" y="8161857"/>
              <a:ext cx="1949450" cy="36933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476884" marR="5080" lvl="0" indent="-464820" defTabSz="914400" eaLnBrk="1" fontAlgn="auto" latinLnBrk="0" hangingPunct="1">
                <a:lnSpc>
                  <a:spcPct val="101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23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Patient</a:t>
              </a:r>
              <a:endParaRPr kumimoji="0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D68EBCD-7522-0738-DB8E-96A5320DF8CF}"/>
              </a:ext>
            </a:extLst>
          </p:cNvPr>
          <p:cNvSpPr txBox="1"/>
          <p:nvPr/>
        </p:nvSpPr>
        <p:spPr>
          <a:xfrm>
            <a:off x="7778890" y="6056124"/>
            <a:ext cx="3356470" cy="3693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 marR="5080" lvl="0" indent="-5080" algn="ctr" defTabSz="914400" eaLnBrk="1" fontAlgn="auto" latinLnBrk="0" hangingPunct="1">
              <a:lnSpc>
                <a:spcPct val="101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AI Native Platform</a:t>
            </a:r>
            <a:endParaRPr kumimoji="0" sz="2450" b="0" i="0" u="none" strike="noStrike" kern="0" cap="none" spc="13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95244B-6F07-2D6C-C9F4-38D0FCFE145F}"/>
              </a:ext>
            </a:extLst>
          </p:cNvPr>
          <p:cNvGrpSpPr/>
          <p:nvPr/>
        </p:nvGrpSpPr>
        <p:grpSpPr>
          <a:xfrm>
            <a:off x="12252242" y="4472695"/>
            <a:ext cx="4236185" cy="1483986"/>
            <a:chOff x="12323391" y="6053017"/>
            <a:chExt cx="4236185" cy="1483986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0887246-4BF3-6CFA-EC7F-09A41F8AA9F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3391" y="6053017"/>
              <a:ext cx="3045875" cy="1483986"/>
            </a:xfrm>
            <a:prstGeom prst="rect">
              <a:avLst/>
            </a:prstGeom>
          </p:spPr>
        </p:pic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568ABB-1FB2-253D-2AAE-4969325634BD}"/>
                </a:ext>
              </a:extLst>
            </p:cNvPr>
            <p:cNvSpPr txBox="1"/>
            <p:nvPr/>
          </p:nvSpPr>
          <p:spPr>
            <a:xfrm>
              <a:off x="13354309" y="6555879"/>
              <a:ext cx="3205267" cy="39241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16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Payer</a:t>
              </a:r>
              <a:endParaRPr kumimoji="0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324B72-FD8A-11F8-6B71-E93AFB958B9D}"/>
              </a:ext>
            </a:extLst>
          </p:cNvPr>
          <p:cNvGrpSpPr/>
          <p:nvPr/>
        </p:nvGrpSpPr>
        <p:grpSpPr>
          <a:xfrm>
            <a:off x="12252242" y="6957553"/>
            <a:ext cx="3045875" cy="1483996"/>
            <a:chOff x="12323391" y="4038408"/>
            <a:chExt cx="3045875" cy="1483996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ABEB3A5-1C02-CBCE-18A0-4195D676DC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391" y="4038408"/>
              <a:ext cx="3045875" cy="1483996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8B96362-8F00-4C45-E2F2-BD607E7E1EF4}"/>
                </a:ext>
              </a:extLst>
            </p:cNvPr>
            <p:cNvSpPr txBox="1"/>
            <p:nvPr/>
          </p:nvSpPr>
          <p:spPr>
            <a:xfrm>
              <a:off x="12735713" y="4604629"/>
              <a:ext cx="2221230" cy="36933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lvl="0" indent="421640" defTabSz="914400" eaLnBrk="1" fontAlgn="auto" latinLnBrk="0" hangingPunct="1">
                <a:lnSpc>
                  <a:spcPct val="101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14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Provider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5439-DBF5-C356-B1F9-8444A3D75F32}"/>
              </a:ext>
            </a:extLst>
          </p:cNvPr>
          <p:cNvGrpSpPr/>
          <p:nvPr/>
        </p:nvGrpSpPr>
        <p:grpSpPr>
          <a:xfrm>
            <a:off x="4383278" y="4572128"/>
            <a:ext cx="3045875" cy="1483996"/>
            <a:chOff x="4116111" y="4038408"/>
            <a:chExt cx="3045875" cy="1483996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C2AECEE-5199-4D94-7A80-3C4EB694BDA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6111" y="4038408"/>
              <a:ext cx="3045875" cy="1483996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840C0D8-86CB-4DB8-B8BF-B251E611C22D}"/>
                </a:ext>
              </a:extLst>
            </p:cNvPr>
            <p:cNvSpPr txBox="1"/>
            <p:nvPr/>
          </p:nvSpPr>
          <p:spPr>
            <a:xfrm>
              <a:off x="4617230" y="4571371"/>
              <a:ext cx="2044064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10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Employer</a:t>
              </a:r>
              <a:endParaRPr kumimoji="0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733EEDC-B3FB-8058-E809-10AD873B870D}"/>
              </a:ext>
            </a:extLst>
          </p:cNvPr>
          <p:cNvGrpSpPr/>
          <p:nvPr/>
        </p:nvGrpSpPr>
        <p:grpSpPr>
          <a:xfrm>
            <a:off x="4377582" y="7000308"/>
            <a:ext cx="3045875" cy="1483986"/>
            <a:chOff x="4116111" y="6053017"/>
            <a:chExt cx="3045875" cy="1483986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0129FCC1-923B-1D30-C941-68E8FB06934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6111" y="6053017"/>
              <a:ext cx="3045875" cy="1483986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239F5AC-1844-00CF-4AA5-74E32970A0A0}"/>
                </a:ext>
              </a:extLst>
            </p:cNvPr>
            <p:cNvSpPr txBox="1"/>
            <p:nvPr/>
          </p:nvSpPr>
          <p:spPr>
            <a:xfrm>
              <a:off x="4551579" y="6545704"/>
              <a:ext cx="2175510" cy="40259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0" b="0" i="0" u="none" strike="noStrike" kern="0" cap="none" spc="16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Entrepreneur</a:t>
              </a:r>
              <a:endParaRPr kumimoji="0" sz="24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0D2A3A38-F1C8-2071-D993-022ED8B75E61}"/>
              </a:ext>
            </a:extLst>
          </p:cNvPr>
          <p:cNvGrpSpPr/>
          <p:nvPr/>
        </p:nvGrpSpPr>
        <p:grpSpPr>
          <a:xfrm>
            <a:off x="18944722" y="621845"/>
            <a:ext cx="782955" cy="760730"/>
            <a:chOff x="18944722" y="621845"/>
            <a:chExt cx="782955" cy="760730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A4CFF64B-A973-E358-82A1-8FE5EE15E57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91594" y="621845"/>
              <a:ext cx="288661" cy="114268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CF410F2B-8C97-1248-C9C4-D144D064252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80962" y="683759"/>
              <a:ext cx="189884" cy="224401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6057EABB-8E7D-D463-205E-94E753E3D12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44722" y="933448"/>
              <a:ext cx="137611" cy="281153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F703EE8E-4814-576F-D55F-036C3EE2C11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89546" y="933448"/>
              <a:ext cx="137602" cy="281153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640FBCB6-E80D-A6F7-32D1-A9458F706E4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00692" y="683759"/>
              <a:ext cx="189871" cy="224401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B7D56D4D-B194-C624-CD7D-48988D63D41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48448" y="1220842"/>
              <a:ext cx="260683" cy="161314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FDC82387-ECF2-2E58-CD2C-50578920417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2394" y="1220842"/>
              <a:ext cx="260683" cy="16131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00697DA-CB78-ED9E-A4BA-67BD7A4DA0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43342" y="5104212"/>
            <a:ext cx="3189015" cy="31028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9296B8-7212-52AA-11C8-E12B74F921A0}"/>
              </a:ext>
            </a:extLst>
          </p:cNvPr>
          <p:cNvSpPr txBox="1"/>
          <p:nvPr/>
        </p:nvSpPr>
        <p:spPr>
          <a:xfrm>
            <a:off x="11451988" y="3029361"/>
            <a:ext cx="3583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‏Oversight Providers / Payers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Private-Public Funding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Accelerate VHBC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7E515E-62B7-0797-7E47-5B8C4BBBCE1C}"/>
              </a:ext>
            </a:extLst>
          </p:cNvPr>
          <p:cNvSpPr txBox="1"/>
          <p:nvPr/>
        </p:nvSpPr>
        <p:spPr>
          <a:xfrm>
            <a:off x="15487068" y="6763648"/>
            <a:ext cx="44026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Patient Experience Excellence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Instant / Zero-touch Claim Submission 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Faster Payment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Quality of Care / Beneficial to Payers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Complaints / Regulation Excellence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VHBC as differentiation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5061DE-79A3-0801-64C8-6A635BA57C91}"/>
              </a:ext>
            </a:extLst>
          </p:cNvPr>
          <p:cNvSpPr txBox="1"/>
          <p:nvPr/>
        </p:nvSpPr>
        <p:spPr>
          <a:xfrm>
            <a:off x="15481372" y="4419337"/>
            <a:ext cx="44026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Actionable Intelligence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Deep Market Understanding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Decreasing Loss Ratio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VHBC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Enablement of new innovative insurance services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Know Your Customer (KYC) / Policy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Risk Profiling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AC2C5F-C9DF-EC4C-47E0-1A934BA31FA1}"/>
              </a:ext>
            </a:extLst>
          </p:cNvPr>
          <p:cNvSpPr txBox="1"/>
          <p:nvPr/>
        </p:nvSpPr>
        <p:spPr>
          <a:xfrm>
            <a:off x="4666498" y="8898574"/>
            <a:ext cx="3514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Personalization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Control over your journey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Integrated with your lifestyle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Mastery well-being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Rate your experience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DBAD02-B073-D3B3-86DD-8CC4E9F39904}"/>
              </a:ext>
            </a:extLst>
          </p:cNvPr>
          <p:cNvSpPr txBox="1"/>
          <p:nvPr/>
        </p:nvSpPr>
        <p:spPr>
          <a:xfrm>
            <a:off x="522959" y="7371124"/>
            <a:ext cx="3561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Lowering the entry Barriers</a:t>
            </a:r>
            <a:endParaRPr kumimoji="0" lang="ar-S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delle Sans ARA Th" panose="00000400000000000000" pitchFamily="50" charset="-78"/>
              <a:cs typeface="Adelle Sans ARA Th" panose="00000400000000000000" pitchFamily="50" charset="-78"/>
            </a:endParaRPr>
          </a:p>
          <a:p>
            <a:pPr marL="285750" marR="0" lvl="0" indent="-28575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delle Sans ARA Th" panose="00000400000000000000" pitchFamily="50" charset="-78"/>
                <a:cs typeface="Adelle Sans ARA Th" panose="00000400000000000000" pitchFamily="50" charset="-78"/>
              </a:rPr>
              <a:t>‏Start-up Acceleration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22687D-529B-29A3-EE93-E85D2BDE694F}"/>
              </a:ext>
            </a:extLst>
          </p:cNvPr>
          <p:cNvSpPr txBox="1"/>
          <p:nvPr/>
        </p:nvSpPr>
        <p:spPr>
          <a:xfrm>
            <a:off x="9062603" y="6078994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136710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-107897"/>
            <a:ext cx="20104098" cy="11306545"/>
            <a:chOff x="3" y="2351"/>
            <a:chExt cx="20104098" cy="11306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" y="2351"/>
              <a:ext cx="20104098" cy="113065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27480" y="2531069"/>
              <a:ext cx="11901170" cy="7086006"/>
            </a:xfrm>
            <a:custGeom>
              <a:avLst/>
              <a:gdLst/>
              <a:ahLst/>
              <a:cxnLst/>
              <a:rect l="l" t="t" r="r" b="b"/>
              <a:pathLst>
                <a:path w="10793730" h="754379">
                  <a:moveTo>
                    <a:pt x="109588" y="0"/>
                  </a:moveTo>
                  <a:lnTo>
                    <a:pt x="66932" y="8612"/>
                  </a:lnTo>
                  <a:lnTo>
                    <a:pt x="32098" y="32098"/>
                  </a:lnTo>
                  <a:lnTo>
                    <a:pt x="8612" y="66932"/>
                  </a:lnTo>
                  <a:lnTo>
                    <a:pt x="0" y="109588"/>
                  </a:lnTo>
                  <a:lnTo>
                    <a:pt x="0" y="644315"/>
                  </a:lnTo>
                  <a:lnTo>
                    <a:pt x="8612" y="686971"/>
                  </a:lnTo>
                  <a:lnTo>
                    <a:pt x="32098" y="721805"/>
                  </a:lnTo>
                  <a:lnTo>
                    <a:pt x="66932" y="745291"/>
                  </a:lnTo>
                  <a:lnTo>
                    <a:pt x="109588" y="753903"/>
                  </a:lnTo>
                  <a:lnTo>
                    <a:pt x="10684009" y="753903"/>
                  </a:lnTo>
                  <a:lnTo>
                    <a:pt x="10726665" y="745291"/>
                  </a:lnTo>
                  <a:lnTo>
                    <a:pt x="10761499" y="721805"/>
                  </a:lnTo>
                  <a:lnTo>
                    <a:pt x="10784985" y="686971"/>
                  </a:lnTo>
                  <a:lnTo>
                    <a:pt x="10793598" y="644315"/>
                  </a:lnTo>
                  <a:lnTo>
                    <a:pt x="10793598" y="109588"/>
                  </a:lnTo>
                  <a:lnTo>
                    <a:pt x="10784985" y="66932"/>
                  </a:lnTo>
                  <a:lnTo>
                    <a:pt x="10761499" y="32098"/>
                  </a:lnTo>
                  <a:lnTo>
                    <a:pt x="10726665" y="8612"/>
                  </a:lnTo>
                  <a:lnTo>
                    <a:pt x="10684009" y="0"/>
                  </a:lnTo>
                  <a:lnTo>
                    <a:pt x="1095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2039" y="3541766"/>
              <a:ext cx="3317155" cy="753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2039" y="5528627"/>
              <a:ext cx="3317155" cy="753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039" y="7562576"/>
              <a:ext cx="3317155" cy="7539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2039" y="4523423"/>
              <a:ext cx="3317155" cy="7539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039" y="6510283"/>
              <a:ext cx="3317155" cy="7539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2038" y="8544242"/>
              <a:ext cx="3317155" cy="7539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0260" y="5528628"/>
              <a:ext cx="3317155" cy="7539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40260" y="3541766"/>
              <a:ext cx="3317155" cy="753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0260" y="4523423"/>
              <a:ext cx="3317155" cy="7539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0260" y="7562576"/>
              <a:ext cx="3317155" cy="7539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0260" y="6510284"/>
              <a:ext cx="3317155" cy="7539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0260" y="8544242"/>
              <a:ext cx="3317155" cy="753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3817" y="3541766"/>
              <a:ext cx="3317144" cy="753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3817" y="5528627"/>
              <a:ext cx="3317144" cy="7539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3818" y="7562576"/>
              <a:ext cx="3317144" cy="7539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63817" y="4523422"/>
              <a:ext cx="3317144" cy="7539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3817" y="6510283"/>
              <a:ext cx="3317144" cy="753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3817" y="8544242"/>
              <a:ext cx="3317144" cy="75390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95794" y="5662044"/>
            <a:ext cx="272986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10820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HEALTH</a:t>
            </a:r>
            <a:r>
              <a:rPr kumimoji="0" sz="1450" b="0" i="0" u="none" strike="noStrike" kern="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5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SERVICE </a:t>
            </a:r>
            <a:r>
              <a:rPr kumimoji="0" sz="1450" b="0" i="0" u="none" strike="noStrike" kern="0" cap="none" spc="1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PROVIDERS</a:t>
            </a:r>
            <a:r>
              <a:rPr kumimoji="0" sz="1450" b="0" i="0" u="none" strike="noStrike" kern="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5228" y="7785603"/>
            <a:ext cx="203136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CNHI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32735" y="4756982"/>
            <a:ext cx="265620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PATIENT</a:t>
            </a:r>
            <a:r>
              <a:rPr kumimoji="0" sz="14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4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EMPOWERMENT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7070" y="6756901"/>
            <a:ext cx="12471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RESILIENCY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94932" y="8677847"/>
            <a:ext cx="253174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0240" marR="5080" lvl="0" indent="-638175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REDUCE</a:t>
            </a:r>
            <a:r>
              <a:rPr kumimoji="0" sz="1450" b="0" i="0" u="none" strike="noStrike" kern="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FRAUD,</a:t>
            </a:r>
            <a:r>
              <a:rPr kumimoji="0" sz="1450" b="0" i="0" u="none" strike="noStrike" kern="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WASTE, </a:t>
            </a:r>
            <a:r>
              <a:rPr kumimoji="0" sz="1450" b="0" i="0" u="none" strike="noStrike" kern="0" cap="none" spc="1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450" b="0" i="0" u="none" strike="noStrike" kern="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ABUSE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38480" y="5605120"/>
            <a:ext cx="156781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 marR="5080" lvl="0" indent="-52069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0" cap="none" spc="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PRACTITIONER </a:t>
            </a:r>
            <a:r>
              <a:rPr kumimoji="0" lang="en-US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lang="en-US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28102" y="5803589"/>
            <a:ext cx="15411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450" b="0" i="0" u="none" strike="noStrike" kern="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QUALITY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48592" y="7696265"/>
            <a:ext cx="2100580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335" marR="5080" lvl="0" indent="-382270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GOVERNMENT</a:t>
            </a:r>
            <a:r>
              <a:rPr kumimoji="0" sz="14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FEES </a:t>
            </a:r>
            <a:r>
              <a:rPr kumimoji="0" sz="1450" b="0" i="0" u="none" strike="noStrike" kern="0" cap="none" spc="1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ASSURANCE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41860" y="4657090"/>
            <a:ext cx="151447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5080" lvl="0" indent="-36830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REGULATIONS </a:t>
            </a:r>
            <a:r>
              <a:rPr kumimoji="0" sz="1450" b="0" i="0" u="none" strike="noStrike" kern="0" cap="none" spc="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COMPLIANCE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17762" y="6644004"/>
            <a:ext cx="1962150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700" marR="5080" lvl="0" indent="-508634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CYBERSECURITY</a:t>
            </a:r>
            <a:r>
              <a:rPr kumimoji="0" sz="14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&amp;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PRIVACY</a:t>
            </a:r>
            <a:endParaRPr kumimoji="0" sz="14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12674" y="8791122"/>
            <a:ext cx="197231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HHC</a:t>
            </a:r>
            <a:r>
              <a:rPr kumimoji="0" sz="14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11054" y="3603911"/>
            <a:ext cx="2777246" cy="46358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0" cap="none" spc="11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INSURANCE AUTHORITY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46992" y="3673904"/>
            <a:ext cx="220218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PAYER</a:t>
            </a:r>
            <a:r>
              <a:rPr kumimoji="0" sz="14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45634" y="7696453"/>
            <a:ext cx="195389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205" marR="5080" lvl="0" indent="-612140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USER</a:t>
            </a:r>
            <a:r>
              <a:rPr kumimoji="0" sz="1450" b="0" i="0" u="none" strike="noStrike" kern="0" cap="none" spc="-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EXPERIENCE </a:t>
            </a:r>
            <a:r>
              <a:rPr kumimoji="0" sz="1450" b="0" i="0" u="none" strike="noStrike" kern="0" cap="none" spc="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(UX/UI)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9512" y="4784620"/>
            <a:ext cx="2501900" cy="2253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2410" marR="5080" lvl="0" indent="-220345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50" b="0" i="0" u="none" strike="noStrike" kern="0" cap="none" spc="1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NON-PROFIT PAYER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187907" y="6757278"/>
            <a:ext cx="26695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EMPLOYER</a:t>
            </a:r>
            <a:r>
              <a:rPr kumimoji="0" sz="1450" b="0" i="0" u="none" strike="noStrike" kern="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59851" y="8678224"/>
            <a:ext cx="172529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94615" defTabSz="914400" eaLnBrk="1" fontAlgn="auto" latinLnBrk="0" hangingPunct="1">
              <a:lnSpc>
                <a:spcPct val="102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INNOVATION</a:t>
            </a:r>
            <a:r>
              <a:rPr kumimoji="0" sz="1450" b="0" i="0" u="none" strike="noStrike" kern="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&amp; </a:t>
            </a:r>
            <a:r>
              <a:rPr kumimoji="0" sz="1450" b="0" i="0" u="none" strike="noStrike" kern="0" cap="none" spc="1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SUSTAINABILITY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840646" y="704555"/>
            <a:ext cx="6016625" cy="57848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pc="-105">
                <a:solidFill>
                  <a:srgbClr val="FFFFFF"/>
                </a:solidFill>
              </a:rPr>
              <a:t>SHIB </a:t>
            </a:r>
            <a:r>
              <a:rPr spc="-7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863817" y="1169427"/>
            <a:ext cx="15844001" cy="1890261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spcBef>
                <a:spcPts val="120"/>
              </a:spcBef>
              <a:defRPr/>
            </a:pPr>
            <a:r>
              <a:rPr lang="en-US" sz="3600" spc="265">
                <a:solidFill>
                  <a:schemeClr val="bg1"/>
                </a:solidFill>
                <a:latin typeface="Arial"/>
                <a:ea typeface="+mj-ea"/>
                <a:cs typeface="Arial"/>
              </a:rPr>
              <a:t>remains</a:t>
            </a:r>
            <a:r>
              <a:rPr sz="3600" spc="265">
                <a:solidFill>
                  <a:schemeClr val="bg1"/>
                </a:solidFill>
                <a:latin typeface="Arial"/>
                <a:ea typeface="+mj-ea"/>
                <a:cs typeface="Arial"/>
              </a:rPr>
              <a:t> the same, but taken to next level by </a:t>
            </a:r>
            <a:r>
              <a:rPr lang="en-US" sz="3600" spc="265">
                <a:solidFill>
                  <a:schemeClr val="bg1"/>
                </a:solidFill>
                <a:latin typeface="Arial"/>
                <a:ea typeface="+mj-ea"/>
                <a:cs typeface="Arial"/>
              </a:rPr>
              <a:t>AI-Native SHIB</a:t>
            </a:r>
            <a:r>
              <a:rPr sz="3600" spc="265">
                <a:solidFill>
                  <a:schemeClr val="bg1"/>
                </a:solidFill>
                <a:latin typeface="Arial"/>
                <a:ea typeface="+mj-ea"/>
                <a:cs typeface="Arial"/>
              </a:rPr>
              <a:t> 2.0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sz="3600" spc="265">
              <a:solidFill>
                <a:schemeClr val="bg1"/>
              </a:solidFill>
              <a:latin typeface="Arial"/>
              <a:ea typeface="+mj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/>
              <a:cs typeface="Arial Black"/>
            </a:endParaRPr>
          </a:p>
          <a:p>
            <a:pPr marL="355981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50" spc="105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0" y="45795"/>
            <a:ext cx="19727672" cy="10508694"/>
            <a:chOff x="0" y="45795"/>
            <a:chExt cx="19727672" cy="10508694"/>
          </a:xfrm>
        </p:grpSpPr>
        <p:sp>
          <p:nvSpPr>
            <p:cNvPr id="47" name="object 47"/>
            <p:cNvSpPr/>
            <p:nvPr/>
          </p:nvSpPr>
          <p:spPr>
            <a:xfrm>
              <a:off x="19191592" y="370553"/>
              <a:ext cx="288925" cy="114300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288658" y="51333"/>
                  </a:moveTo>
                  <a:lnTo>
                    <a:pt x="237197" y="0"/>
                  </a:lnTo>
                  <a:lnTo>
                    <a:pt x="218338" y="17437"/>
                  </a:lnTo>
                  <a:lnTo>
                    <a:pt x="196176" y="30657"/>
                  </a:lnTo>
                  <a:lnTo>
                    <a:pt x="171310" y="39052"/>
                  </a:lnTo>
                  <a:lnTo>
                    <a:pt x="144386" y="41986"/>
                  </a:lnTo>
                  <a:lnTo>
                    <a:pt x="117627" y="39090"/>
                  </a:lnTo>
                  <a:lnTo>
                    <a:pt x="92913" y="30810"/>
                  </a:lnTo>
                  <a:lnTo>
                    <a:pt x="70840" y="17754"/>
                  </a:lnTo>
                  <a:lnTo>
                    <a:pt x="52031" y="520"/>
                  </a:lnTo>
                  <a:lnTo>
                    <a:pt x="0" y="50888"/>
                  </a:lnTo>
                  <a:lnTo>
                    <a:pt x="29692" y="77216"/>
                  </a:lnTo>
                  <a:lnTo>
                    <a:pt x="64312" y="97180"/>
                  </a:lnTo>
                  <a:lnTo>
                    <a:pt x="102895" y="109829"/>
                  </a:lnTo>
                  <a:lnTo>
                    <a:pt x="144551" y="114261"/>
                  </a:lnTo>
                  <a:lnTo>
                    <a:pt x="186029" y="109867"/>
                  </a:lnTo>
                  <a:lnTo>
                    <a:pt x="224497" y="97307"/>
                  </a:lnTo>
                  <a:lnTo>
                    <a:pt x="259003" y="77495"/>
                  </a:lnTo>
                  <a:lnTo>
                    <a:pt x="288658" y="51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980963" y="432457"/>
              <a:ext cx="189880" cy="22440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8944717" y="682148"/>
              <a:ext cx="782955" cy="281305"/>
            </a:xfrm>
            <a:custGeom>
              <a:avLst/>
              <a:gdLst/>
              <a:ahLst/>
              <a:cxnLst/>
              <a:rect l="l" t="t" r="r" b="b"/>
              <a:pathLst>
                <a:path w="782955" h="281305">
                  <a:moveTo>
                    <a:pt x="137617" y="167513"/>
                  </a:moveTo>
                  <a:lnTo>
                    <a:pt x="132397" y="125945"/>
                  </a:lnTo>
                  <a:lnTo>
                    <a:pt x="118643" y="86563"/>
                  </a:lnTo>
                  <a:lnTo>
                    <a:pt x="97637" y="51993"/>
                  </a:lnTo>
                  <a:lnTo>
                    <a:pt x="70459" y="22910"/>
                  </a:lnTo>
                  <a:lnTo>
                    <a:pt x="38201" y="0"/>
                  </a:lnTo>
                  <a:lnTo>
                    <a:pt x="0" y="61874"/>
                  </a:lnTo>
                  <a:lnTo>
                    <a:pt x="21285" y="76250"/>
                  </a:lnTo>
                  <a:lnTo>
                    <a:pt x="39230" y="94805"/>
                  </a:lnTo>
                  <a:lnTo>
                    <a:pt x="53086" y="117094"/>
                  </a:lnTo>
                  <a:lnTo>
                    <a:pt x="62103" y="142621"/>
                  </a:lnTo>
                  <a:lnTo>
                    <a:pt x="65405" y="169341"/>
                  </a:lnTo>
                  <a:lnTo>
                    <a:pt x="62979" y="195287"/>
                  </a:lnTo>
                  <a:lnTo>
                    <a:pt x="55308" y="219760"/>
                  </a:lnTo>
                  <a:lnTo>
                    <a:pt x="42849" y="242011"/>
                  </a:lnTo>
                  <a:lnTo>
                    <a:pt x="103784" y="281165"/>
                  </a:lnTo>
                  <a:lnTo>
                    <a:pt x="122618" y="246227"/>
                  </a:lnTo>
                  <a:lnTo>
                    <a:pt x="134124" y="207975"/>
                  </a:lnTo>
                  <a:lnTo>
                    <a:pt x="137617" y="167513"/>
                  </a:lnTo>
                  <a:close/>
                </a:path>
                <a:path w="782955" h="281305">
                  <a:moveTo>
                    <a:pt x="782421" y="61874"/>
                  </a:moveTo>
                  <a:lnTo>
                    <a:pt x="744245" y="12"/>
                  </a:lnTo>
                  <a:lnTo>
                    <a:pt x="711987" y="22910"/>
                  </a:lnTo>
                  <a:lnTo>
                    <a:pt x="684796" y="51981"/>
                  </a:lnTo>
                  <a:lnTo>
                    <a:pt x="663790" y="86550"/>
                  </a:lnTo>
                  <a:lnTo>
                    <a:pt x="650036" y="125945"/>
                  </a:lnTo>
                  <a:lnTo>
                    <a:pt x="644817" y="167500"/>
                  </a:lnTo>
                  <a:lnTo>
                    <a:pt x="648309" y="207975"/>
                  </a:lnTo>
                  <a:lnTo>
                    <a:pt x="659815" y="246227"/>
                  </a:lnTo>
                  <a:lnTo>
                    <a:pt x="678662" y="281165"/>
                  </a:lnTo>
                  <a:lnTo>
                    <a:pt x="739571" y="242011"/>
                  </a:lnTo>
                  <a:lnTo>
                    <a:pt x="727113" y="219760"/>
                  </a:lnTo>
                  <a:lnTo>
                    <a:pt x="719442" y="195287"/>
                  </a:lnTo>
                  <a:lnTo>
                    <a:pt x="720318" y="142621"/>
                  </a:lnTo>
                  <a:lnTo>
                    <a:pt x="743204" y="94818"/>
                  </a:lnTo>
                  <a:lnTo>
                    <a:pt x="761149" y="76250"/>
                  </a:lnTo>
                  <a:lnTo>
                    <a:pt x="782421" y="61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00691" y="432454"/>
              <a:ext cx="189871" cy="22440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9062395" y="969536"/>
              <a:ext cx="546735" cy="9210675"/>
            </a:xfrm>
            <a:custGeom>
              <a:avLst/>
              <a:gdLst/>
              <a:ahLst/>
              <a:cxnLst/>
              <a:rect l="l" t="t" r="r" b="b"/>
              <a:pathLst>
                <a:path w="546734" h="9210675">
                  <a:moveTo>
                    <a:pt x="260680" y="138099"/>
                  </a:moveTo>
                  <a:lnTo>
                    <a:pt x="245122" y="101600"/>
                  </a:lnTo>
                  <a:lnTo>
                    <a:pt x="222389" y="68745"/>
                  </a:lnTo>
                  <a:lnTo>
                    <a:pt x="192925" y="40792"/>
                  </a:lnTo>
                  <a:lnTo>
                    <a:pt x="157175" y="18961"/>
                  </a:lnTo>
                  <a:lnTo>
                    <a:pt x="115557" y="4660"/>
                  </a:lnTo>
                  <a:lnTo>
                    <a:pt x="73190" y="0"/>
                  </a:lnTo>
                  <a:lnTo>
                    <a:pt x="54368" y="914"/>
                  </a:lnTo>
                  <a:lnTo>
                    <a:pt x="35814" y="3594"/>
                  </a:lnTo>
                  <a:lnTo>
                    <a:pt x="17640" y="8013"/>
                  </a:lnTo>
                  <a:lnTo>
                    <a:pt x="0" y="14135"/>
                  </a:lnTo>
                  <a:lnTo>
                    <a:pt x="24561" y="82562"/>
                  </a:lnTo>
                  <a:lnTo>
                    <a:pt x="49047" y="74866"/>
                  </a:lnTo>
                  <a:lnTo>
                    <a:pt x="74739" y="72402"/>
                  </a:lnTo>
                  <a:lnTo>
                    <a:pt x="126365" y="84315"/>
                  </a:lnTo>
                  <a:lnTo>
                    <a:pt x="168109" y="116471"/>
                  </a:lnTo>
                  <a:lnTo>
                    <a:pt x="192112" y="161315"/>
                  </a:lnTo>
                  <a:lnTo>
                    <a:pt x="260680" y="138099"/>
                  </a:lnTo>
                  <a:close/>
                </a:path>
                <a:path w="546734" h="9210675">
                  <a:moveTo>
                    <a:pt x="424383" y="9196032"/>
                  </a:moveTo>
                  <a:lnTo>
                    <a:pt x="424370" y="9187764"/>
                  </a:lnTo>
                  <a:lnTo>
                    <a:pt x="419163" y="9182316"/>
                  </a:lnTo>
                  <a:lnTo>
                    <a:pt x="403326" y="9182532"/>
                  </a:lnTo>
                  <a:lnTo>
                    <a:pt x="397992" y="9188005"/>
                  </a:lnTo>
                  <a:lnTo>
                    <a:pt x="398005" y="9204401"/>
                  </a:lnTo>
                  <a:lnTo>
                    <a:pt x="403834" y="9210103"/>
                  </a:lnTo>
                  <a:lnTo>
                    <a:pt x="419823" y="9209659"/>
                  </a:lnTo>
                  <a:lnTo>
                    <a:pt x="424383" y="9204515"/>
                  </a:lnTo>
                  <a:lnTo>
                    <a:pt x="424383" y="9196032"/>
                  </a:lnTo>
                  <a:close/>
                </a:path>
                <a:path w="546734" h="9210675">
                  <a:moveTo>
                    <a:pt x="546722" y="14122"/>
                  </a:moveTo>
                  <a:lnTo>
                    <a:pt x="529082" y="8013"/>
                  </a:lnTo>
                  <a:lnTo>
                    <a:pt x="510921" y="3594"/>
                  </a:lnTo>
                  <a:lnTo>
                    <a:pt x="492366" y="914"/>
                  </a:lnTo>
                  <a:lnTo>
                    <a:pt x="473557" y="0"/>
                  </a:lnTo>
                  <a:lnTo>
                    <a:pt x="452348" y="1155"/>
                  </a:lnTo>
                  <a:lnTo>
                    <a:pt x="410171" y="10566"/>
                  </a:lnTo>
                  <a:lnTo>
                    <a:pt x="353809" y="40792"/>
                  </a:lnTo>
                  <a:lnTo>
                    <a:pt x="324345" y="68745"/>
                  </a:lnTo>
                  <a:lnTo>
                    <a:pt x="301612" y="101600"/>
                  </a:lnTo>
                  <a:lnTo>
                    <a:pt x="286042" y="138099"/>
                  </a:lnTo>
                  <a:lnTo>
                    <a:pt x="354634" y="161328"/>
                  </a:lnTo>
                  <a:lnTo>
                    <a:pt x="364261" y="137718"/>
                  </a:lnTo>
                  <a:lnTo>
                    <a:pt x="378612" y="116471"/>
                  </a:lnTo>
                  <a:lnTo>
                    <a:pt x="397408" y="98399"/>
                  </a:lnTo>
                  <a:lnTo>
                    <a:pt x="420344" y="84328"/>
                  </a:lnTo>
                  <a:lnTo>
                    <a:pt x="445935" y="75463"/>
                  </a:lnTo>
                  <a:lnTo>
                    <a:pt x="471995" y="72402"/>
                  </a:lnTo>
                  <a:lnTo>
                    <a:pt x="497687" y="74866"/>
                  </a:lnTo>
                  <a:lnTo>
                    <a:pt x="522173" y="82562"/>
                  </a:lnTo>
                  <a:lnTo>
                    <a:pt x="546722" y="14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44740" y="10150613"/>
              <a:ext cx="664123" cy="40345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0" y="45795"/>
              <a:ext cx="1427480" cy="1665605"/>
            </a:xfrm>
            <a:custGeom>
              <a:avLst/>
              <a:gdLst/>
              <a:ahLst/>
              <a:cxnLst/>
              <a:rect l="l" t="t" r="r" b="b"/>
              <a:pathLst>
                <a:path w="1427480" h="1665605">
                  <a:moveTo>
                    <a:pt x="0" y="1264155"/>
                  </a:moveTo>
                  <a:lnTo>
                    <a:pt x="37896" y="1289042"/>
                  </a:lnTo>
                  <a:lnTo>
                    <a:pt x="80183" y="1315555"/>
                  </a:lnTo>
                  <a:lnTo>
                    <a:pt x="122897" y="1341100"/>
                  </a:lnTo>
                  <a:lnTo>
                    <a:pt x="166022" y="1365677"/>
                  </a:lnTo>
                  <a:lnTo>
                    <a:pt x="209541" y="1389286"/>
                  </a:lnTo>
                  <a:lnTo>
                    <a:pt x="253439" y="1411928"/>
                  </a:lnTo>
                  <a:lnTo>
                    <a:pt x="297700" y="1433601"/>
                  </a:lnTo>
                  <a:lnTo>
                    <a:pt x="342307" y="1454306"/>
                  </a:lnTo>
                  <a:lnTo>
                    <a:pt x="387244" y="1474043"/>
                  </a:lnTo>
                  <a:lnTo>
                    <a:pt x="432497" y="1492813"/>
                  </a:lnTo>
                  <a:lnTo>
                    <a:pt x="478048" y="1510614"/>
                  </a:lnTo>
                  <a:lnTo>
                    <a:pt x="523881" y="1527447"/>
                  </a:lnTo>
                  <a:lnTo>
                    <a:pt x="569982" y="1543313"/>
                  </a:lnTo>
                  <a:lnTo>
                    <a:pt x="616333" y="1558210"/>
                  </a:lnTo>
                  <a:lnTo>
                    <a:pt x="662919" y="1572140"/>
                  </a:lnTo>
                  <a:lnTo>
                    <a:pt x="709723" y="1585102"/>
                  </a:lnTo>
                  <a:lnTo>
                    <a:pt x="756731" y="1597095"/>
                  </a:lnTo>
                  <a:lnTo>
                    <a:pt x="803925" y="1608121"/>
                  </a:lnTo>
                  <a:lnTo>
                    <a:pt x="851290" y="1618179"/>
                  </a:lnTo>
                  <a:lnTo>
                    <a:pt x="898810" y="1627269"/>
                  </a:lnTo>
                  <a:lnTo>
                    <a:pt x="946469" y="1635391"/>
                  </a:lnTo>
                  <a:lnTo>
                    <a:pt x="994250" y="1642545"/>
                  </a:lnTo>
                  <a:lnTo>
                    <a:pt x="1042139" y="1648732"/>
                  </a:lnTo>
                  <a:lnTo>
                    <a:pt x="1090118" y="1653950"/>
                  </a:lnTo>
                  <a:lnTo>
                    <a:pt x="1138172" y="1658200"/>
                  </a:lnTo>
                  <a:lnTo>
                    <a:pt x="1186286" y="1661483"/>
                  </a:lnTo>
                  <a:lnTo>
                    <a:pt x="1234442" y="1663797"/>
                  </a:lnTo>
                  <a:lnTo>
                    <a:pt x="1282625" y="1665144"/>
                  </a:lnTo>
                  <a:lnTo>
                    <a:pt x="1330819" y="1665523"/>
                  </a:lnTo>
                  <a:lnTo>
                    <a:pt x="1379009" y="1664933"/>
                  </a:lnTo>
                  <a:lnTo>
                    <a:pt x="1427177" y="1663376"/>
                  </a:lnTo>
                  <a:lnTo>
                    <a:pt x="1411062" y="785141"/>
                  </a:lnTo>
                  <a:lnTo>
                    <a:pt x="1363417" y="787254"/>
                  </a:lnTo>
                  <a:lnTo>
                    <a:pt x="1315743" y="787865"/>
                  </a:lnTo>
                  <a:lnTo>
                    <a:pt x="1268080" y="786974"/>
                  </a:lnTo>
                  <a:lnTo>
                    <a:pt x="1220465" y="784581"/>
                  </a:lnTo>
                  <a:lnTo>
                    <a:pt x="1172937" y="780685"/>
                  </a:lnTo>
                  <a:lnTo>
                    <a:pt x="1125532" y="775285"/>
                  </a:lnTo>
                  <a:lnTo>
                    <a:pt x="1078290" y="768381"/>
                  </a:lnTo>
                  <a:lnTo>
                    <a:pt x="1031247" y="759973"/>
                  </a:lnTo>
                  <a:lnTo>
                    <a:pt x="984443" y="750061"/>
                  </a:lnTo>
                  <a:lnTo>
                    <a:pt x="937914" y="738642"/>
                  </a:lnTo>
                  <a:lnTo>
                    <a:pt x="891700" y="725719"/>
                  </a:lnTo>
                  <a:lnTo>
                    <a:pt x="845837" y="711289"/>
                  </a:lnTo>
                  <a:lnTo>
                    <a:pt x="800364" y="695352"/>
                  </a:lnTo>
                  <a:lnTo>
                    <a:pt x="755318" y="677908"/>
                  </a:lnTo>
                  <a:lnTo>
                    <a:pt x="710738" y="658957"/>
                  </a:lnTo>
                  <a:lnTo>
                    <a:pt x="666662" y="638498"/>
                  </a:lnTo>
                  <a:lnTo>
                    <a:pt x="623127" y="616530"/>
                  </a:lnTo>
                  <a:lnTo>
                    <a:pt x="580172" y="593053"/>
                  </a:lnTo>
                  <a:lnTo>
                    <a:pt x="537834" y="568067"/>
                  </a:lnTo>
                  <a:lnTo>
                    <a:pt x="496152" y="541571"/>
                  </a:lnTo>
                  <a:lnTo>
                    <a:pt x="455163" y="513565"/>
                  </a:lnTo>
                  <a:lnTo>
                    <a:pt x="414905" y="484047"/>
                  </a:lnTo>
                  <a:lnTo>
                    <a:pt x="375416" y="453019"/>
                  </a:lnTo>
                  <a:lnTo>
                    <a:pt x="336735" y="420479"/>
                  </a:lnTo>
                  <a:lnTo>
                    <a:pt x="298899" y="386426"/>
                  </a:lnTo>
                  <a:lnTo>
                    <a:pt x="261945" y="350861"/>
                  </a:lnTo>
                  <a:lnTo>
                    <a:pt x="226026" y="313846"/>
                  </a:lnTo>
                  <a:lnTo>
                    <a:pt x="191634" y="275925"/>
                  </a:lnTo>
                  <a:lnTo>
                    <a:pt x="158769" y="237138"/>
                  </a:lnTo>
                  <a:lnTo>
                    <a:pt x="127430" y="197523"/>
                  </a:lnTo>
                  <a:lnTo>
                    <a:pt x="97617" y="157120"/>
                  </a:lnTo>
                  <a:lnTo>
                    <a:pt x="69331" y="115967"/>
                  </a:lnTo>
                  <a:lnTo>
                    <a:pt x="42571" y="74104"/>
                  </a:lnTo>
                  <a:lnTo>
                    <a:pt x="17337" y="31568"/>
                  </a:lnTo>
                  <a:lnTo>
                    <a:pt x="0" y="0"/>
                  </a:lnTo>
                </a:path>
              </a:pathLst>
            </a:custGeom>
            <a:ln w="11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8826279" y="10150629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h="403859">
                  <a:moveTo>
                    <a:pt x="0" y="0"/>
                  </a:moveTo>
                  <a:lnTo>
                    <a:pt x="0" y="40343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0" cap="none" spc="5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2.0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EF2FBB-A694-7367-8224-EFF2CB0E02C7}"/>
              </a:ext>
            </a:extLst>
          </p:cNvPr>
          <p:cNvSpPr txBox="1"/>
          <p:nvPr/>
        </p:nvSpPr>
        <p:spPr>
          <a:xfrm>
            <a:off x="-545628" y="2885069"/>
            <a:ext cx="1220847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559810">
              <a:spcBef>
                <a:spcPts val="5"/>
              </a:spcBef>
              <a:defRPr/>
            </a:pPr>
            <a:r>
              <a:rPr lang="en-US" spc="105">
                <a:solidFill>
                  <a:srgbClr val="FFFFFF"/>
                </a:solidFill>
                <a:latin typeface="Arial Black"/>
                <a:cs typeface="Arial Black"/>
              </a:rPr>
              <a:t>SHIB</a:t>
            </a:r>
            <a:r>
              <a:rPr kumimoji="0" lang="en-US" sz="1800" b="0" i="0" u="none" strike="noStrike" kern="0" cap="none" spc="1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 2.0 </a:t>
            </a:r>
            <a:r>
              <a:rPr lang="en-US" spc="105">
                <a:solidFill>
                  <a:srgbClr val="FFFFFF"/>
                </a:solidFill>
                <a:latin typeface="Arial Black"/>
                <a:cs typeface="Arial Black"/>
              </a:rPr>
              <a:t>will deliver</a:t>
            </a:r>
            <a:r>
              <a:rPr kumimoji="0" lang="en-US" sz="1800" b="0" i="0" u="none" strike="noStrike" kern="0" cap="none" spc="1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 </a:t>
            </a:r>
            <a:r>
              <a:rPr lang="en-US" spc="105">
                <a:solidFill>
                  <a:srgbClr val="FFFFFF"/>
                </a:solidFill>
                <a:latin typeface="Arial Black"/>
                <a:cs typeface="Arial Black"/>
              </a:rPr>
              <a:t>these </a:t>
            </a:r>
            <a:r>
              <a:rPr kumimoji="0" lang="en-US" sz="1800" b="0" i="0" u="none" strike="noStrike" kern="0" cap="none" spc="10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Objectives </a:t>
            </a:r>
            <a:r>
              <a:rPr lang="en-US" spc="105">
                <a:solidFill>
                  <a:srgbClr val="FFFFFF"/>
                </a:solidFill>
                <a:latin typeface="Arial Black"/>
                <a:cs typeface="Arial Black"/>
              </a:rPr>
              <a:t>on AI-Native Platform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/>
              <a:cs typeface="Arial Black"/>
            </a:endParaRPr>
          </a:p>
        </p:txBody>
      </p:sp>
      <p:sp>
        <p:nvSpPr>
          <p:cNvPr id="46" name="object 35">
            <a:extLst>
              <a:ext uri="{FF2B5EF4-FFF2-40B4-BE49-F238E27FC236}">
                <a16:creationId xmlns:a16="http://schemas.microsoft.com/office/drawing/2014/main" id="{90BD9289-52CB-2D10-B76C-0F0B64E47314}"/>
              </a:ext>
            </a:extLst>
          </p:cNvPr>
          <p:cNvSpPr txBox="1"/>
          <p:nvPr/>
        </p:nvSpPr>
        <p:spPr>
          <a:xfrm>
            <a:off x="6273645" y="3690208"/>
            <a:ext cx="187452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11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CHI</a:t>
            </a:r>
            <a:r>
              <a:rPr kumimoji="0" sz="145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50" b="0" i="0" u="none" strike="noStrike" kern="0" cap="none" spc="1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ENABLEMENT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936" y="5610965"/>
            <a:ext cx="30778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-1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SHIB</a:t>
            </a:r>
            <a:r>
              <a:rPr kumimoji="0" sz="4200" b="0" i="0" u="none" strike="noStrike" kern="0" cap="none" spc="-3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 </a:t>
            </a:r>
            <a:r>
              <a:rPr kumimoji="0" sz="4200" b="0" i="0" u="none" strike="noStrike" kern="0" cap="none" spc="-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cs typeface="Arial Black"/>
              </a:rPr>
              <a:t>1.0</a:t>
            </a:r>
            <a:endParaRPr kumimoji="0" sz="4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70816" y="5610965"/>
            <a:ext cx="31699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200" spc="-125">
                <a:solidFill>
                  <a:srgbClr val="FFFFFF"/>
                </a:solidFill>
              </a:rPr>
              <a:t>SHIB</a:t>
            </a:r>
            <a:r>
              <a:rPr sz="4200" spc="-315">
                <a:solidFill>
                  <a:srgbClr val="FFFFFF"/>
                </a:solidFill>
              </a:rPr>
              <a:t> </a:t>
            </a:r>
            <a:r>
              <a:rPr sz="4200" spc="-100">
                <a:solidFill>
                  <a:srgbClr val="FFFFFF"/>
                </a:solidFill>
              </a:rPr>
              <a:t>2.0</a:t>
            </a:r>
            <a:endParaRPr sz="4200"/>
          </a:p>
        </p:txBody>
      </p:sp>
      <p:grpSp>
        <p:nvGrpSpPr>
          <p:cNvPr id="4" name="object 4"/>
          <p:cNvGrpSpPr/>
          <p:nvPr/>
        </p:nvGrpSpPr>
        <p:grpSpPr>
          <a:xfrm>
            <a:off x="-5696" y="40098"/>
            <a:ext cx="19733260" cy="10514330"/>
            <a:chOff x="-5696" y="40098"/>
            <a:chExt cx="19733260" cy="105143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6981" y="2366337"/>
              <a:ext cx="1088972" cy="11556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1194" y="8781659"/>
              <a:ext cx="2680546" cy="6181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1117" y="6456737"/>
              <a:ext cx="2408295" cy="12079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5773" y="4476732"/>
              <a:ext cx="264578" cy="364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8438" y="4716966"/>
              <a:ext cx="70448" cy="565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1118" y="4787414"/>
              <a:ext cx="440499" cy="2505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1987" y="4400735"/>
              <a:ext cx="264577" cy="3370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28314" y="5186355"/>
              <a:ext cx="783590" cy="139065"/>
            </a:xfrm>
            <a:custGeom>
              <a:avLst/>
              <a:gdLst/>
              <a:ahLst/>
              <a:cxnLst/>
              <a:rect l="l" t="t" r="r" b="b"/>
              <a:pathLst>
                <a:path w="783590" h="139064">
                  <a:moveTo>
                    <a:pt x="24345" y="0"/>
                  </a:moveTo>
                  <a:lnTo>
                    <a:pt x="0" y="2184"/>
                  </a:lnTo>
                  <a:lnTo>
                    <a:pt x="0" y="138925"/>
                  </a:lnTo>
                  <a:lnTo>
                    <a:pt x="24345" y="138925"/>
                  </a:lnTo>
                  <a:lnTo>
                    <a:pt x="24345" y="0"/>
                  </a:lnTo>
                  <a:close/>
                </a:path>
                <a:path w="783590" h="139064">
                  <a:moveTo>
                    <a:pt x="783247" y="0"/>
                  </a:moveTo>
                  <a:lnTo>
                    <a:pt x="758901" y="2184"/>
                  </a:lnTo>
                  <a:lnTo>
                    <a:pt x="758901" y="138925"/>
                  </a:lnTo>
                  <a:lnTo>
                    <a:pt x="783247" y="138925"/>
                  </a:lnTo>
                  <a:lnTo>
                    <a:pt x="783247" y="0"/>
                  </a:lnTo>
                  <a:close/>
                </a:path>
              </a:pathLst>
            </a:custGeom>
            <a:solidFill>
              <a:srgbClr val="2D276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342" y="5171516"/>
              <a:ext cx="2046189" cy="3920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91592" y="370553"/>
              <a:ext cx="288925" cy="114300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288658" y="51333"/>
                  </a:moveTo>
                  <a:lnTo>
                    <a:pt x="237197" y="0"/>
                  </a:lnTo>
                  <a:lnTo>
                    <a:pt x="218338" y="17437"/>
                  </a:lnTo>
                  <a:lnTo>
                    <a:pt x="196176" y="30657"/>
                  </a:lnTo>
                  <a:lnTo>
                    <a:pt x="171310" y="39052"/>
                  </a:lnTo>
                  <a:lnTo>
                    <a:pt x="144386" y="41986"/>
                  </a:lnTo>
                  <a:lnTo>
                    <a:pt x="117627" y="39090"/>
                  </a:lnTo>
                  <a:lnTo>
                    <a:pt x="92913" y="30810"/>
                  </a:lnTo>
                  <a:lnTo>
                    <a:pt x="70840" y="17754"/>
                  </a:lnTo>
                  <a:lnTo>
                    <a:pt x="52031" y="520"/>
                  </a:lnTo>
                  <a:lnTo>
                    <a:pt x="0" y="50888"/>
                  </a:lnTo>
                  <a:lnTo>
                    <a:pt x="29692" y="77216"/>
                  </a:lnTo>
                  <a:lnTo>
                    <a:pt x="64312" y="97180"/>
                  </a:lnTo>
                  <a:lnTo>
                    <a:pt x="102895" y="109829"/>
                  </a:lnTo>
                  <a:lnTo>
                    <a:pt x="144551" y="114261"/>
                  </a:lnTo>
                  <a:lnTo>
                    <a:pt x="186029" y="109867"/>
                  </a:lnTo>
                  <a:lnTo>
                    <a:pt x="224497" y="97307"/>
                  </a:lnTo>
                  <a:lnTo>
                    <a:pt x="259003" y="77495"/>
                  </a:lnTo>
                  <a:lnTo>
                    <a:pt x="288658" y="51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80963" y="432457"/>
              <a:ext cx="189880" cy="2244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944717" y="682148"/>
              <a:ext cx="782955" cy="281305"/>
            </a:xfrm>
            <a:custGeom>
              <a:avLst/>
              <a:gdLst/>
              <a:ahLst/>
              <a:cxnLst/>
              <a:rect l="l" t="t" r="r" b="b"/>
              <a:pathLst>
                <a:path w="782955" h="281305">
                  <a:moveTo>
                    <a:pt x="137617" y="167513"/>
                  </a:moveTo>
                  <a:lnTo>
                    <a:pt x="132397" y="125945"/>
                  </a:lnTo>
                  <a:lnTo>
                    <a:pt x="118643" y="86563"/>
                  </a:lnTo>
                  <a:lnTo>
                    <a:pt x="97637" y="51993"/>
                  </a:lnTo>
                  <a:lnTo>
                    <a:pt x="70459" y="22910"/>
                  </a:lnTo>
                  <a:lnTo>
                    <a:pt x="38201" y="0"/>
                  </a:lnTo>
                  <a:lnTo>
                    <a:pt x="0" y="61874"/>
                  </a:lnTo>
                  <a:lnTo>
                    <a:pt x="21285" y="76250"/>
                  </a:lnTo>
                  <a:lnTo>
                    <a:pt x="39230" y="94805"/>
                  </a:lnTo>
                  <a:lnTo>
                    <a:pt x="53086" y="117094"/>
                  </a:lnTo>
                  <a:lnTo>
                    <a:pt x="62103" y="142621"/>
                  </a:lnTo>
                  <a:lnTo>
                    <a:pt x="65405" y="169341"/>
                  </a:lnTo>
                  <a:lnTo>
                    <a:pt x="62979" y="195287"/>
                  </a:lnTo>
                  <a:lnTo>
                    <a:pt x="55308" y="219760"/>
                  </a:lnTo>
                  <a:lnTo>
                    <a:pt x="42849" y="242011"/>
                  </a:lnTo>
                  <a:lnTo>
                    <a:pt x="103784" y="281165"/>
                  </a:lnTo>
                  <a:lnTo>
                    <a:pt x="122618" y="246227"/>
                  </a:lnTo>
                  <a:lnTo>
                    <a:pt x="134124" y="207975"/>
                  </a:lnTo>
                  <a:lnTo>
                    <a:pt x="137617" y="167513"/>
                  </a:lnTo>
                  <a:close/>
                </a:path>
                <a:path w="782955" h="281305">
                  <a:moveTo>
                    <a:pt x="782421" y="61874"/>
                  </a:moveTo>
                  <a:lnTo>
                    <a:pt x="744245" y="12"/>
                  </a:lnTo>
                  <a:lnTo>
                    <a:pt x="711987" y="22910"/>
                  </a:lnTo>
                  <a:lnTo>
                    <a:pt x="684796" y="51981"/>
                  </a:lnTo>
                  <a:lnTo>
                    <a:pt x="663790" y="86550"/>
                  </a:lnTo>
                  <a:lnTo>
                    <a:pt x="650036" y="125945"/>
                  </a:lnTo>
                  <a:lnTo>
                    <a:pt x="644817" y="167500"/>
                  </a:lnTo>
                  <a:lnTo>
                    <a:pt x="648309" y="207975"/>
                  </a:lnTo>
                  <a:lnTo>
                    <a:pt x="659815" y="246227"/>
                  </a:lnTo>
                  <a:lnTo>
                    <a:pt x="678662" y="281165"/>
                  </a:lnTo>
                  <a:lnTo>
                    <a:pt x="739571" y="242011"/>
                  </a:lnTo>
                  <a:lnTo>
                    <a:pt x="727113" y="219760"/>
                  </a:lnTo>
                  <a:lnTo>
                    <a:pt x="719442" y="195287"/>
                  </a:lnTo>
                  <a:lnTo>
                    <a:pt x="720318" y="142621"/>
                  </a:lnTo>
                  <a:lnTo>
                    <a:pt x="743204" y="94818"/>
                  </a:lnTo>
                  <a:lnTo>
                    <a:pt x="761149" y="76250"/>
                  </a:lnTo>
                  <a:lnTo>
                    <a:pt x="782421" y="61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00691" y="432454"/>
              <a:ext cx="189871" cy="2244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062395" y="969536"/>
              <a:ext cx="546735" cy="9210675"/>
            </a:xfrm>
            <a:custGeom>
              <a:avLst/>
              <a:gdLst/>
              <a:ahLst/>
              <a:cxnLst/>
              <a:rect l="l" t="t" r="r" b="b"/>
              <a:pathLst>
                <a:path w="546734" h="9210675">
                  <a:moveTo>
                    <a:pt x="260680" y="138099"/>
                  </a:moveTo>
                  <a:lnTo>
                    <a:pt x="245122" y="101600"/>
                  </a:lnTo>
                  <a:lnTo>
                    <a:pt x="222389" y="68745"/>
                  </a:lnTo>
                  <a:lnTo>
                    <a:pt x="192925" y="40792"/>
                  </a:lnTo>
                  <a:lnTo>
                    <a:pt x="157175" y="18961"/>
                  </a:lnTo>
                  <a:lnTo>
                    <a:pt x="115557" y="4660"/>
                  </a:lnTo>
                  <a:lnTo>
                    <a:pt x="73190" y="0"/>
                  </a:lnTo>
                  <a:lnTo>
                    <a:pt x="54368" y="914"/>
                  </a:lnTo>
                  <a:lnTo>
                    <a:pt x="35814" y="3594"/>
                  </a:lnTo>
                  <a:lnTo>
                    <a:pt x="17640" y="8013"/>
                  </a:lnTo>
                  <a:lnTo>
                    <a:pt x="0" y="14135"/>
                  </a:lnTo>
                  <a:lnTo>
                    <a:pt x="24561" y="82562"/>
                  </a:lnTo>
                  <a:lnTo>
                    <a:pt x="49047" y="74866"/>
                  </a:lnTo>
                  <a:lnTo>
                    <a:pt x="74739" y="72402"/>
                  </a:lnTo>
                  <a:lnTo>
                    <a:pt x="126365" y="84315"/>
                  </a:lnTo>
                  <a:lnTo>
                    <a:pt x="168109" y="116471"/>
                  </a:lnTo>
                  <a:lnTo>
                    <a:pt x="192112" y="161315"/>
                  </a:lnTo>
                  <a:lnTo>
                    <a:pt x="260680" y="138099"/>
                  </a:lnTo>
                  <a:close/>
                </a:path>
                <a:path w="546734" h="9210675">
                  <a:moveTo>
                    <a:pt x="424383" y="9196032"/>
                  </a:moveTo>
                  <a:lnTo>
                    <a:pt x="424370" y="9187764"/>
                  </a:lnTo>
                  <a:lnTo>
                    <a:pt x="419163" y="9182316"/>
                  </a:lnTo>
                  <a:lnTo>
                    <a:pt x="403326" y="9182532"/>
                  </a:lnTo>
                  <a:lnTo>
                    <a:pt x="397992" y="9188005"/>
                  </a:lnTo>
                  <a:lnTo>
                    <a:pt x="398005" y="9204401"/>
                  </a:lnTo>
                  <a:lnTo>
                    <a:pt x="403834" y="9210103"/>
                  </a:lnTo>
                  <a:lnTo>
                    <a:pt x="419823" y="9209659"/>
                  </a:lnTo>
                  <a:lnTo>
                    <a:pt x="424383" y="9204515"/>
                  </a:lnTo>
                  <a:lnTo>
                    <a:pt x="424383" y="9196032"/>
                  </a:lnTo>
                  <a:close/>
                </a:path>
                <a:path w="546734" h="9210675">
                  <a:moveTo>
                    <a:pt x="546722" y="14122"/>
                  </a:moveTo>
                  <a:lnTo>
                    <a:pt x="529082" y="8013"/>
                  </a:lnTo>
                  <a:lnTo>
                    <a:pt x="510921" y="3594"/>
                  </a:lnTo>
                  <a:lnTo>
                    <a:pt x="492366" y="914"/>
                  </a:lnTo>
                  <a:lnTo>
                    <a:pt x="473557" y="0"/>
                  </a:lnTo>
                  <a:lnTo>
                    <a:pt x="452348" y="1155"/>
                  </a:lnTo>
                  <a:lnTo>
                    <a:pt x="410171" y="10566"/>
                  </a:lnTo>
                  <a:lnTo>
                    <a:pt x="353809" y="40792"/>
                  </a:lnTo>
                  <a:lnTo>
                    <a:pt x="324345" y="68745"/>
                  </a:lnTo>
                  <a:lnTo>
                    <a:pt x="301612" y="101600"/>
                  </a:lnTo>
                  <a:lnTo>
                    <a:pt x="286042" y="138099"/>
                  </a:lnTo>
                  <a:lnTo>
                    <a:pt x="354634" y="161328"/>
                  </a:lnTo>
                  <a:lnTo>
                    <a:pt x="364261" y="137718"/>
                  </a:lnTo>
                  <a:lnTo>
                    <a:pt x="378612" y="116471"/>
                  </a:lnTo>
                  <a:lnTo>
                    <a:pt x="397408" y="98399"/>
                  </a:lnTo>
                  <a:lnTo>
                    <a:pt x="420344" y="84328"/>
                  </a:lnTo>
                  <a:lnTo>
                    <a:pt x="445935" y="75463"/>
                  </a:lnTo>
                  <a:lnTo>
                    <a:pt x="471995" y="72402"/>
                  </a:lnTo>
                  <a:lnTo>
                    <a:pt x="497687" y="74866"/>
                  </a:lnTo>
                  <a:lnTo>
                    <a:pt x="522173" y="82562"/>
                  </a:lnTo>
                  <a:lnTo>
                    <a:pt x="546722" y="14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44740" y="10150613"/>
              <a:ext cx="664123" cy="4034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45795"/>
              <a:ext cx="1427480" cy="1665605"/>
            </a:xfrm>
            <a:custGeom>
              <a:avLst/>
              <a:gdLst/>
              <a:ahLst/>
              <a:cxnLst/>
              <a:rect l="l" t="t" r="r" b="b"/>
              <a:pathLst>
                <a:path w="1427480" h="1665605">
                  <a:moveTo>
                    <a:pt x="0" y="1264155"/>
                  </a:moveTo>
                  <a:lnTo>
                    <a:pt x="37896" y="1289042"/>
                  </a:lnTo>
                  <a:lnTo>
                    <a:pt x="80183" y="1315555"/>
                  </a:lnTo>
                  <a:lnTo>
                    <a:pt x="122897" y="1341100"/>
                  </a:lnTo>
                  <a:lnTo>
                    <a:pt x="166022" y="1365677"/>
                  </a:lnTo>
                  <a:lnTo>
                    <a:pt x="209541" y="1389286"/>
                  </a:lnTo>
                  <a:lnTo>
                    <a:pt x="253439" y="1411928"/>
                  </a:lnTo>
                  <a:lnTo>
                    <a:pt x="297700" y="1433601"/>
                  </a:lnTo>
                  <a:lnTo>
                    <a:pt x="342307" y="1454306"/>
                  </a:lnTo>
                  <a:lnTo>
                    <a:pt x="387244" y="1474043"/>
                  </a:lnTo>
                  <a:lnTo>
                    <a:pt x="432497" y="1492813"/>
                  </a:lnTo>
                  <a:lnTo>
                    <a:pt x="478048" y="1510614"/>
                  </a:lnTo>
                  <a:lnTo>
                    <a:pt x="523881" y="1527447"/>
                  </a:lnTo>
                  <a:lnTo>
                    <a:pt x="569982" y="1543313"/>
                  </a:lnTo>
                  <a:lnTo>
                    <a:pt x="616333" y="1558210"/>
                  </a:lnTo>
                  <a:lnTo>
                    <a:pt x="662919" y="1572140"/>
                  </a:lnTo>
                  <a:lnTo>
                    <a:pt x="709723" y="1585102"/>
                  </a:lnTo>
                  <a:lnTo>
                    <a:pt x="756731" y="1597095"/>
                  </a:lnTo>
                  <a:lnTo>
                    <a:pt x="803925" y="1608121"/>
                  </a:lnTo>
                  <a:lnTo>
                    <a:pt x="851290" y="1618179"/>
                  </a:lnTo>
                  <a:lnTo>
                    <a:pt x="898810" y="1627269"/>
                  </a:lnTo>
                  <a:lnTo>
                    <a:pt x="946469" y="1635391"/>
                  </a:lnTo>
                  <a:lnTo>
                    <a:pt x="994250" y="1642545"/>
                  </a:lnTo>
                  <a:lnTo>
                    <a:pt x="1042139" y="1648732"/>
                  </a:lnTo>
                  <a:lnTo>
                    <a:pt x="1090118" y="1653950"/>
                  </a:lnTo>
                  <a:lnTo>
                    <a:pt x="1138172" y="1658200"/>
                  </a:lnTo>
                  <a:lnTo>
                    <a:pt x="1186286" y="1661483"/>
                  </a:lnTo>
                  <a:lnTo>
                    <a:pt x="1234442" y="1663797"/>
                  </a:lnTo>
                  <a:lnTo>
                    <a:pt x="1282625" y="1665144"/>
                  </a:lnTo>
                  <a:lnTo>
                    <a:pt x="1330819" y="1665523"/>
                  </a:lnTo>
                  <a:lnTo>
                    <a:pt x="1379009" y="1664933"/>
                  </a:lnTo>
                  <a:lnTo>
                    <a:pt x="1427177" y="1663376"/>
                  </a:lnTo>
                  <a:lnTo>
                    <a:pt x="1411062" y="785141"/>
                  </a:lnTo>
                  <a:lnTo>
                    <a:pt x="1363417" y="787254"/>
                  </a:lnTo>
                  <a:lnTo>
                    <a:pt x="1315743" y="787865"/>
                  </a:lnTo>
                  <a:lnTo>
                    <a:pt x="1268080" y="786974"/>
                  </a:lnTo>
                  <a:lnTo>
                    <a:pt x="1220465" y="784581"/>
                  </a:lnTo>
                  <a:lnTo>
                    <a:pt x="1172937" y="780685"/>
                  </a:lnTo>
                  <a:lnTo>
                    <a:pt x="1125532" y="775285"/>
                  </a:lnTo>
                  <a:lnTo>
                    <a:pt x="1078290" y="768381"/>
                  </a:lnTo>
                  <a:lnTo>
                    <a:pt x="1031247" y="759973"/>
                  </a:lnTo>
                  <a:lnTo>
                    <a:pt x="984443" y="750061"/>
                  </a:lnTo>
                  <a:lnTo>
                    <a:pt x="937914" y="738642"/>
                  </a:lnTo>
                  <a:lnTo>
                    <a:pt x="891700" y="725719"/>
                  </a:lnTo>
                  <a:lnTo>
                    <a:pt x="845837" y="711289"/>
                  </a:lnTo>
                  <a:lnTo>
                    <a:pt x="800364" y="695352"/>
                  </a:lnTo>
                  <a:lnTo>
                    <a:pt x="755318" y="677908"/>
                  </a:lnTo>
                  <a:lnTo>
                    <a:pt x="710738" y="658957"/>
                  </a:lnTo>
                  <a:lnTo>
                    <a:pt x="666662" y="638498"/>
                  </a:lnTo>
                  <a:lnTo>
                    <a:pt x="623127" y="616530"/>
                  </a:lnTo>
                  <a:lnTo>
                    <a:pt x="580172" y="593053"/>
                  </a:lnTo>
                  <a:lnTo>
                    <a:pt x="537834" y="568067"/>
                  </a:lnTo>
                  <a:lnTo>
                    <a:pt x="496152" y="541571"/>
                  </a:lnTo>
                  <a:lnTo>
                    <a:pt x="455163" y="513565"/>
                  </a:lnTo>
                  <a:lnTo>
                    <a:pt x="414905" y="484047"/>
                  </a:lnTo>
                  <a:lnTo>
                    <a:pt x="375416" y="453019"/>
                  </a:lnTo>
                  <a:lnTo>
                    <a:pt x="336735" y="420479"/>
                  </a:lnTo>
                  <a:lnTo>
                    <a:pt x="298899" y="386426"/>
                  </a:lnTo>
                  <a:lnTo>
                    <a:pt x="261945" y="350861"/>
                  </a:lnTo>
                  <a:lnTo>
                    <a:pt x="226026" y="313846"/>
                  </a:lnTo>
                  <a:lnTo>
                    <a:pt x="191634" y="275925"/>
                  </a:lnTo>
                  <a:lnTo>
                    <a:pt x="158769" y="237138"/>
                  </a:lnTo>
                  <a:lnTo>
                    <a:pt x="127430" y="197523"/>
                  </a:lnTo>
                  <a:lnTo>
                    <a:pt x="97617" y="157120"/>
                  </a:lnTo>
                  <a:lnTo>
                    <a:pt x="69331" y="115967"/>
                  </a:lnTo>
                  <a:lnTo>
                    <a:pt x="42571" y="74104"/>
                  </a:lnTo>
                  <a:lnTo>
                    <a:pt x="17337" y="31568"/>
                  </a:lnTo>
                  <a:lnTo>
                    <a:pt x="0" y="0"/>
                  </a:lnTo>
                </a:path>
              </a:pathLst>
            </a:custGeom>
            <a:ln w="11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8826279" y="10150629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h="403859">
                  <a:moveTo>
                    <a:pt x="0" y="0"/>
                  </a:moveTo>
                  <a:lnTo>
                    <a:pt x="0" y="40343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0" cap="none" spc="5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2.0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D3355F94-EABB-E341-A3EB-B825A7DC2081}"/>
              </a:ext>
            </a:extLst>
          </p:cNvPr>
          <p:cNvSpPr txBox="1">
            <a:spLocks/>
          </p:cNvSpPr>
          <p:nvPr/>
        </p:nvSpPr>
        <p:spPr>
          <a:xfrm>
            <a:off x="1746250" y="518735"/>
            <a:ext cx="16288604" cy="1391732"/>
          </a:xfrm>
          <a:prstGeom prst="rect">
            <a:avLst/>
          </a:prstGeom>
        </p:spPr>
        <p:txBody>
          <a:bodyPr vert="horz" wrap="square" lIns="0" tIns="280992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US" sz="3600" b="1" spc="265">
                <a:solidFill>
                  <a:schemeClr val="bg1"/>
                </a:solidFill>
                <a:latin typeface="Arial"/>
                <a:cs typeface="Arial"/>
              </a:rPr>
              <a:t>SHIB 2.0 Reference Standards </a:t>
            </a:r>
          </a:p>
          <a:p>
            <a:pPr marL="12700">
              <a:spcBef>
                <a:spcPts val="125"/>
              </a:spcBef>
            </a:pPr>
            <a:r>
              <a:rPr lang="en-US" sz="3600" spc="265">
                <a:solidFill>
                  <a:schemeClr val="bg1"/>
                </a:solidFill>
                <a:latin typeface="Arial"/>
                <a:cs typeface="Arial"/>
              </a:rPr>
              <a:t>Compliance remains center focus and will continue to evolve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6ec7828-f170-4838-9c57-108760d1629e}" enabled="1" method="Privileged" siteId="{653f7efa-3db9-4290-86ef-bae0c2cf651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206</Words>
  <Application>Microsoft Office PowerPoint</Application>
  <PresentationFormat>Custom</PresentationFormat>
  <Paragraphs>64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Adelle Sans ARA</vt:lpstr>
      <vt:lpstr>Adelle Sans ARA Th</vt:lpstr>
      <vt:lpstr>Aptos</vt:lpstr>
      <vt:lpstr>Arial</vt:lpstr>
      <vt:lpstr>Arial Black</vt:lpstr>
      <vt:lpstr>Calibri</vt:lpstr>
      <vt:lpstr>2_Office Theme</vt:lpstr>
      <vt:lpstr>3_Office Theme</vt:lpstr>
      <vt:lpstr>PowerPoint Presentation</vt:lpstr>
      <vt:lpstr>SHIB 2.0 leverages AI revolution to transform healthcare insurance</vt:lpstr>
      <vt:lpstr>SHIB OBJECTIVES</vt:lpstr>
      <vt:lpstr>SHIB 2.0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Tarek A. Hakeem</dc:creator>
  <cp:lastModifiedBy>Tarek A. Hakeem</cp:lastModifiedBy>
  <cp:revision>3</cp:revision>
  <dcterms:created xsi:type="dcterms:W3CDTF">2025-09-23T09:15:14Z</dcterms:created>
  <dcterms:modified xsi:type="dcterms:W3CDTF">2026-02-11T10:41:56Z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2025-09-23T00:00:00Z</vt:filetime>
  </property>
  <property fmtid="{D5CDD505-2E9C-101B-9397-08002B2CF9AE}" pid="3" name="Creator">
    <vt:lpwstr>Adobe InDesign 19.5 (Windows)</vt:lpwstr>
  </property>
  <property fmtid="{D5CDD505-2E9C-101B-9397-08002B2CF9AE}" pid="4" name="LastSaved">
    <vt:filetime>2025-09-23T00:00:00Z</vt:filetime>
  </property>
  <property fmtid="{D5CDD505-2E9C-101B-9397-08002B2CF9AE}" pid="5" name="Producer">
    <vt:lpwstr>Adobe PDF Library 17.0</vt:lpwstr>
  </property>
</Properties>
</file>